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0" r:id="rId5"/>
    <p:sldMasterId id="2147483666" r:id="rId6"/>
  </p:sldMasterIdLst>
  <p:notesMasterIdLst>
    <p:notesMasterId r:id="rId22"/>
  </p:notesMasterIdLst>
  <p:sldIdLst>
    <p:sldId id="449" r:id="rId7"/>
    <p:sldId id="398" r:id="rId8"/>
    <p:sldId id="256" r:id="rId9"/>
    <p:sldId id="461" r:id="rId10"/>
    <p:sldId id="453" r:id="rId11"/>
    <p:sldId id="462" r:id="rId12"/>
    <p:sldId id="460" r:id="rId13"/>
    <p:sldId id="463" r:id="rId14"/>
    <p:sldId id="455" r:id="rId15"/>
    <p:sldId id="458" r:id="rId16"/>
    <p:sldId id="459" r:id="rId17"/>
    <p:sldId id="451" r:id="rId18"/>
    <p:sldId id="450" r:id="rId19"/>
    <p:sldId id="257" r:id="rId20"/>
    <p:sldId id="290" r:id="rId21"/>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CF22C9A-4035-5DF2-1E6D-F837399CDE08}" name="CRISTINA HERRAIZ LOPEZ" initials="CL" userId="S::cristina.herraizlopez@telefonica.com::061bee18-8427-48a3-99ad-c95a1a262cdf" providerId="AD"/>
  <p188:author id="{36D102FB-A8A7-D808-FABF-DBCDDB001D23}" name="LYDIA FERNANDEZ URQUIJO" initials="LU" userId="S::lydia.fernandezurquijo.practicas@telefonica.com::89b6d142-2ae9-4059-999c-c185187d8596"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2EEB99-5452-674A-9C39-0B1E883DE197}" v="262" dt="2024-09-10T12:58:15.527"/>
    <p1510:client id="{D39F2C54-7E9B-6446-ACF2-90BBF72AF96E}" v="123" dt="2024-09-10T08:26:42.5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52"/>
    <p:restoredTop sz="94643"/>
  </p:normalViewPr>
  <p:slideViewPr>
    <p:cSldViewPr snapToGrid="0">
      <p:cViewPr varScale="1">
        <p:scale>
          <a:sx n="100" d="100"/>
          <a:sy n="100" d="100"/>
        </p:scale>
        <p:origin x="80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610C21-0639-544C-A37F-A64A581657BA}" type="datetimeFigureOut">
              <a:rPr lang="es-ES" smtClean="0"/>
              <a:t>26/9/24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A2A703-0E4E-2448-9DA4-2F4DCA5A3A8B}" type="slidenum">
              <a:rPr lang="es-ES" smtClean="0"/>
              <a:t>‹Nº›</a:t>
            </a:fld>
            <a:endParaRPr lang="es-ES"/>
          </a:p>
        </p:txBody>
      </p:sp>
    </p:spTree>
    <p:extLst>
      <p:ext uri="{BB962C8B-B14F-4D97-AF65-F5344CB8AC3E}">
        <p14:creationId xmlns:p14="http://schemas.microsoft.com/office/powerpoint/2010/main" val="2542953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EA0D57-82A9-4021-ACD5-820D425F2F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1970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98F3C6D1-6AFF-4E1C-814D-921ABB08980F}" type="slidenum">
              <a:rPr lang="es-ES" smtClean="0"/>
              <a:t>15</a:t>
            </a:fld>
            <a:endParaRPr lang="es-ES"/>
          </a:p>
        </p:txBody>
      </p:sp>
    </p:spTree>
    <p:extLst>
      <p:ext uri="{BB962C8B-B14F-4D97-AF65-F5344CB8AC3E}">
        <p14:creationId xmlns:p14="http://schemas.microsoft.com/office/powerpoint/2010/main" val="1612405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A269B8-94EA-0AE0-E23A-E6C91E880702}"/>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04902B49-C2D8-C5C3-F8D9-6C02670798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D3B25D69-532B-FF8E-5F44-824EAE3AB6CA}"/>
              </a:ext>
            </a:extLst>
          </p:cNvPr>
          <p:cNvSpPr>
            <a:spLocks noGrp="1"/>
          </p:cNvSpPr>
          <p:nvPr>
            <p:ph type="dt" sz="half" idx="10"/>
          </p:nvPr>
        </p:nvSpPr>
        <p:spPr/>
        <p:txBody>
          <a:bodyPr/>
          <a:lstStyle/>
          <a:p>
            <a:fld id="{4600F285-3809-E54C-86CC-69E16D8B7F09}" type="datetimeFigureOut">
              <a:rPr lang="es-ES" smtClean="0"/>
              <a:t>26/9/24</a:t>
            </a:fld>
            <a:endParaRPr lang="es-ES"/>
          </a:p>
        </p:txBody>
      </p:sp>
      <p:sp>
        <p:nvSpPr>
          <p:cNvPr id="5" name="Marcador de pie de página 4">
            <a:extLst>
              <a:ext uri="{FF2B5EF4-FFF2-40B4-BE49-F238E27FC236}">
                <a16:creationId xmlns:a16="http://schemas.microsoft.com/office/drawing/2014/main" id="{7165C26A-89DF-3FDF-146A-79989B3B354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70A66FAB-C5CE-5ECB-9D7B-6701208090E0}"/>
              </a:ext>
            </a:extLst>
          </p:cNvPr>
          <p:cNvSpPr>
            <a:spLocks noGrp="1"/>
          </p:cNvSpPr>
          <p:nvPr>
            <p:ph type="sldNum" sz="quarter" idx="12"/>
          </p:nvPr>
        </p:nvSpPr>
        <p:spPr/>
        <p:txBody>
          <a:bodyPr/>
          <a:lstStyle/>
          <a:p>
            <a:fld id="{D38DDE24-6A19-6248-9B1E-F12C5A124279}" type="slidenum">
              <a:rPr lang="es-ES" smtClean="0"/>
              <a:t>‹Nº›</a:t>
            </a:fld>
            <a:endParaRPr lang="es-ES"/>
          </a:p>
        </p:txBody>
      </p:sp>
    </p:spTree>
    <p:extLst>
      <p:ext uri="{BB962C8B-B14F-4D97-AF65-F5344CB8AC3E}">
        <p14:creationId xmlns:p14="http://schemas.microsoft.com/office/powerpoint/2010/main" val="3949437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CEA6A9-1195-404E-5713-DDFAA9C72FA0}"/>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7928D359-F030-E6A7-8327-CD30679A8A68}"/>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B74C30B-0480-5AC2-53C4-8C5FA3B6C3EA}"/>
              </a:ext>
            </a:extLst>
          </p:cNvPr>
          <p:cNvSpPr>
            <a:spLocks noGrp="1"/>
          </p:cNvSpPr>
          <p:nvPr>
            <p:ph type="dt" sz="half" idx="10"/>
          </p:nvPr>
        </p:nvSpPr>
        <p:spPr/>
        <p:txBody>
          <a:bodyPr/>
          <a:lstStyle/>
          <a:p>
            <a:fld id="{4600F285-3809-E54C-86CC-69E16D8B7F09}" type="datetimeFigureOut">
              <a:rPr lang="es-ES" smtClean="0"/>
              <a:t>26/9/24</a:t>
            </a:fld>
            <a:endParaRPr lang="es-ES"/>
          </a:p>
        </p:txBody>
      </p:sp>
      <p:sp>
        <p:nvSpPr>
          <p:cNvPr id="5" name="Marcador de pie de página 4">
            <a:extLst>
              <a:ext uri="{FF2B5EF4-FFF2-40B4-BE49-F238E27FC236}">
                <a16:creationId xmlns:a16="http://schemas.microsoft.com/office/drawing/2014/main" id="{7EE03D23-BEB9-001B-EAE6-7FD2CC5B205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3B13AC1-6564-6A76-8946-58CE01F2DFA3}"/>
              </a:ext>
            </a:extLst>
          </p:cNvPr>
          <p:cNvSpPr>
            <a:spLocks noGrp="1"/>
          </p:cNvSpPr>
          <p:nvPr>
            <p:ph type="sldNum" sz="quarter" idx="12"/>
          </p:nvPr>
        </p:nvSpPr>
        <p:spPr/>
        <p:txBody>
          <a:bodyPr/>
          <a:lstStyle/>
          <a:p>
            <a:fld id="{D38DDE24-6A19-6248-9B1E-F12C5A124279}" type="slidenum">
              <a:rPr lang="es-ES" smtClean="0"/>
              <a:t>‹Nº›</a:t>
            </a:fld>
            <a:endParaRPr lang="es-ES"/>
          </a:p>
        </p:txBody>
      </p:sp>
    </p:spTree>
    <p:extLst>
      <p:ext uri="{BB962C8B-B14F-4D97-AF65-F5344CB8AC3E}">
        <p14:creationId xmlns:p14="http://schemas.microsoft.com/office/powerpoint/2010/main" val="3598775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CAAEA89E-1883-870F-E155-8CA215B64245}"/>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74ADD0CD-29E7-9CEB-F536-4F567073AE73}"/>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A26F51B-6868-A1B0-435D-69C8B1A5405C}"/>
              </a:ext>
            </a:extLst>
          </p:cNvPr>
          <p:cNvSpPr>
            <a:spLocks noGrp="1"/>
          </p:cNvSpPr>
          <p:nvPr>
            <p:ph type="dt" sz="half" idx="10"/>
          </p:nvPr>
        </p:nvSpPr>
        <p:spPr/>
        <p:txBody>
          <a:bodyPr/>
          <a:lstStyle/>
          <a:p>
            <a:fld id="{4600F285-3809-E54C-86CC-69E16D8B7F09}" type="datetimeFigureOut">
              <a:rPr lang="es-ES" smtClean="0"/>
              <a:t>26/9/24</a:t>
            </a:fld>
            <a:endParaRPr lang="es-ES"/>
          </a:p>
        </p:txBody>
      </p:sp>
      <p:sp>
        <p:nvSpPr>
          <p:cNvPr id="5" name="Marcador de pie de página 4">
            <a:extLst>
              <a:ext uri="{FF2B5EF4-FFF2-40B4-BE49-F238E27FC236}">
                <a16:creationId xmlns:a16="http://schemas.microsoft.com/office/drawing/2014/main" id="{0C6AE381-EAA9-B3B6-0F23-6EF5E7EADF7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1798AFC-04D8-8B6D-A5F5-1C274F0B8AE2}"/>
              </a:ext>
            </a:extLst>
          </p:cNvPr>
          <p:cNvSpPr>
            <a:spLocks noGrp="1"/>
          </p:cNvSpPr>
          <p:nvPr>
            <p:ph type="sldNum" sz="quarter" idx="12"/>
          </p:nvPr>
        </p:nvSpPr>
        <p:spPr/>
        <p:txBody>
          <a:bodyPr/>
          <a:lstStyle/>
          <a:p>
            <a:fld id="{D38DDE24-6A19-6248-9B1E-F12C5A124279}" type="slidenum">
              <a:rPr lang="es-ES" smtClean="0"/>
              <a:t>‹Nº›</a:t>
            </a:fld>
            <a:endParaRPr lang="es-ES"/>
          </a:p>
        </p:txBody>
      </p:sp>
    </p:spTree>
    <p:extLst>
      <p:ext uri="{BB962C8B-B14F-4D97-AF65-F5344CB8AC3E}">
        <p14:creationId xmlns:p14="http://schemas.microsoft.com/office/powerpoint/2010/main" val="2764674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Fondo_Azul_Logo_Blanco">
    <p:spTree>
      <p:nvGrpSpPr>
        <p:cNvPr id="1" name=""/>
        <p:cNvGrpSpPr/>
        <p:nvPr/>
      </p:nvGrpSpPr>
      <p:grpSpPr>
        <a:xfrm>
          <a:off x="0" y="0"/>
          <a:ext cx="0" cy="0"/>
          <a:chOff x="0" y="0"/>
          <a:chExt cx="0" cy="0"/>
        </a:xfrm>
      </p:grpSpPr>
      <p:sp>
        <p:nvSpPr>
          <p:cNvPr id="7" name="Marcador de posición de imagen 6">
            <a:extLst>
              <a:ext uri="{FF2B5EF4-FFF2-40B4-BE49-F238E27FC236}">
                <a16:creationId xmlns:a16="http://schemas.microsoft.com/office/drawing/2014/main" id="{00DCAC73-46A0-4F44-878E-B326B1156BA1}"/>
              </a:ext>
            </a:extLst>
          </p:cNvPr>
          <p:cNvSpPr>
            <a:spLocks noGrp="1"/>
          </p:cNvSpPr>
          <p:nvPr>
            <p:ph type="pic" sz="quarter" idx="10"/>
          </p:nvPr>
        </p:nvSpPr>
        <p:spPr>
          <a:xfrm>
            <a:off x="5016500" y="2349500"/>
            <a:ext cx="2158999" cy="2159000"/>
          </a:xfrm>
        </p:spPr>
        <p:txBody>
          <a:bodyPr/>
          <a:lstStyle/>
          <a:p>
            <a:endParaRPr lang="es-ES"/>
          </a:p>
        </p:txBody>
      </p:sp>
      <p:sp>
        <p:nvSpPr>
          <p:cNvPr id="9" name="Marcador de posición de imagen 6">
            <a:extLst>
              <a:ext uri="{FF2B5EF4-FFF2-40B4-BE49-F238E27FC236}">
                <a16:creationId xmlns:a16="http://schemas.microsoft.com/office/drawing/2014/main" id="{80A30C94-9398-024F-8F1F-0723B72502C1}"/>
              </a:ext>
            </a:extLst>
          </p:cNvPr>
          <p:cNvSpPr>
            <a:spLocks noGrp="1"/>
          </p:cNvSpPr>
          <p:nvPr>
            <p:ph type="pic" sz="quarter" idx="11"/>
          </p:nvPr>
        </p:nvSpPr>
        <p:spPr>
          <a:xfrm>
            <a:off x="5016500" y="5949950"/>
            <a:ext cx="2159000" cy="719138"/>
          </a:xfrm>
        </p:spPr>
        <p:txBody>
          <a:bodyPr/>
          <a:lstStyle/>
          <a:p>
            <a:endParaRPr lang="es-ES"/>
          </a:p>
        </p:txBody>
      </p:sp>
    </p:spTree>
    <p:extLst>
      <p:ext uri="{BB962C8B-B14F-4D97-AF65-F5344CB8AC3E}">
        <p14:creationId xmlns:p14="http://schemas.microsoft.com/office/powerpoint/2010/main" val="2890231474"/>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Fondo_Blanco_Titular_Azul">
    <p:bg>
      <p:bgPr>
        <a:solidFill>
          <a:schemeClr val="bg1"/>
        </a:solidFill>
        <a:effectLst/>
      </p:bgPr>
    </p:bg>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B2195D40-7462-8542-A18D-550DE9C8BAD4}"/>
              </a:ext>
            </a:extLst>
          </p:cNvPr>
          <p:cNvSpPr>
            <a:spLocks noGrp="1"/>
          </p:cNvSpPr>
          <p:nvPr>
            <p:ph type="title"/>
          </p:nvPr>
        </p:nvSpPr>
        <p:spPr>
          <a:xfrm>
            <a:off x="384432" y="2574617"/>
            <a:ext cx="9492761" cy="1325563"/>
          </a:xfrm>
          <a:noFill/>
        </p:spPr>
        <p:txBody>
          <a:bodyPr/>
          <a:lstStyle/>
          <a:p>
            <a:r>
              <a:rPr lang="es-ES"/>
              <a:t>Haga clic para modificar el estilo de título del patrón</a:t>
            </a:r>
          </a:p>
        </p:txBody>
      </p:sp>
      <p:sp>
        <p:nvSpPr>
          <p:cNvPr id="8" name="Marcador de texto 7">
            <a:extLst>
              <a:ext uri="{FF2B5EF4-FFF2-40B4-BE49-F238E27FC236}">
                <a16:creationId xmlns:a16="http://schemas.microsoft.com/office/drawing/2014/main" id="{C2B20351-182C-9541-9E5C-E0CD5149430F}"/>
              </a:ext>
            </a:extLst>
          </p:cNvPr>
          <p:cNvSpPr>
            <a:spLocks noGrp="1"/>
          </p:cNvSpPr>
          <p:nvPr>
            <p:ph type="body" sz="quarter" idx="10"/>
          </p:nvPr>
        </p:nvSpPr>
        <p:spPr>
          <a:xfrm>
            <a:off x="402700" y="4197813"/>
            <a:ext cx="9474494" cy="1087437"/>
          </a:xfrm>
        </p:spPr>
        <p:txBody>
          <a:bodyPr/>
          <a:lstStyle/>
          <a:p>
            <a:pPr lvl="0"/>
            <a:r>
              <a:rPr lang="es-ES"/>
              <a:t>Haga clic para modificar los estilos de texto del patrón</a:t>
            </a:r>
          </a:p>
        </p:txBody>
      </p:sp>
      <p:pic>
        <p:nvPicPr>
          <p:cNvPr id="9" name="Gráfico 8">
            <a:extLst>
              <a:ext uri="{FF2B5EF4-FFF2-40B4-BE49-F238E27FC236}">
                <a16:creationId xmlns:a16="http://schemas.microsoft.com/office/drawing/2014/main" id="{24A37FC6-CFAA-AA40-9AEC-EDB5AC61EE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0275" y="416193"/>
            <a:ext cx="1995194" cy="568123"/>
          </a:xfrm>
          <a:prstGeom prst="rect">
            <a:avLst/>
          </a:prstGeom>
        </p:spPr>
      </p:pic>
      <p:sp>
        <p:nvSpPr>
          <p:cNvPr id="10" name="Marcador de texto 7">
            <a:extLst>
              <a:ext uri="{FF2B5EF4-FFF2-40B4-BE49-F238E27FC236}">
                <a16:creationId xmlns:a16="http://schemas.microsoft.com/office/drawing/2014/main" id="{5E247BFB-65E8-D848-BCEB-FD300C1A4064}"/>
              </a:ext>
            </a:extLst>
          </p:cNvPr>
          <p:cNvSpPr>
            <a:spLocks noGrp="1"/>
          </p:cNvSpPr>
          <p:nvPr>
            <p:ph type="body" sz="quarter" idx="12" hasCustomPrompt="1"/>
          </p:nvPr>
        </p:nvSpPr>
        <p:spPr>
          <a:xfrm>
            <a:off x="402700" y="5949950"/>
            <a:ext cx="9492760" cy="361460"/>
          </a:xfrm>
        </p:spPr>
        <p:txBody>
          <a:bodyPr anchor="b">
            <a:normAutofit/>
          </a:bodyPr>
          <a:lstStyle>
            <a:lvl1pPr>
              <a:defRPr sz="1400">
                <a:solidFill>
                  <a:schemeClr val="accent1"/>
                </a:solidFill>
              </a:defRPr>
            </a:lvl1pPr>
          </a:lstStyle>
          <a:p>
            <a:pPr lvl="0"/>
            <a:r>
              <a:rPr lang="es-ES" err="1"/>
              <a:t>dd</a:t>
            </a:r>
            <a:r>
              <a:rPr lang="es-ES"/>
              <a:t>/mm/</a:t>
            </a:r>
            <a:r>
              <a:rPr lang="es-ES" err="1"/>
              <a:t>aa</a:t>
            </a:r>
            <a:r>
              <a:rPr lang="es-ES"/>
              <a:t> – Nombre de unidad</a:t>
            </a:r>
          </a:p>
        </p:txBody>
      </p:sp>
    </p:spTree>
    <p:extLst>
      <p:ext uri="{BB962C8B-B14F-4D97-AF65-F5344CB8AC3E}">
        <p14:creationId xmlns:p14="http://schemas.microsoft.com/office/powerpoint/2010/main" val="3261822148"/>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Fondo_Azul_Titular_Blanco">
    <p:bg>
      <p:bgPr>
        <a:solidFill>
          <a:schemeClr val="tx2"/>
        </a:solidFill>
        <a:effectLst/>
      </p:bgPr>
    </p:bg>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B2195D40-7462-8542-A18D-550DE9C8BAD4}"/>
              </a:ext>
            </a:extLst>
          </p:cNvPr>
          <p:cNvSpPr>
            <a:spLocks noGrp="1"/>
          </p:cNvSpPr>
          <p:nvPr>
            <p:ph type="title"/>
          </p:nvPr>
        </p:nvSpPr>
        <p:spPr>
          <a:xfrm>
            <a:off x="384432" y="2574617"/>
            <a:ext cx="9492761" cy="1325563"/>
          </a:xfrm>
          <a:noFill/>
        </p:spPr>
        <p:txBody>
          <a:bodyPr/>
          <a:lstStyle>
            <a:lvl1pPr>
              <a:defRPr>
                <a:solidFill>
                  <a:schemeClr val="bg2"/>
                </a:solidFill>
              </a:defRPr>
            </a:lvl1pPr>
          </a:lstStyle>
          <a:p>
            <a:r>
              <a:rPr lang="es-ES"/>
              <a:t>Haga clic para modificar el estilo de título del patrón</a:t>
            </a:r>
          </a:p>
        </p:txBody>
      </p:sp>
      <p:sp>
        <p:nvSpPr>
          <p:cNvPr id="8" name="Marcador de texto 7">
            <a:extLst>
              <a:ext uri="{FF2B5EF4-FFF2-40B4-BE49-F238E27FC236}">
                <a16:creationId xmlns:a16="http://schemas.microsoft.com/office/drawing/2014/main" id="{C2B20351-182C-9541-9E5C-E0CD5149430F}"/>
              </a:ext>
            </a:extLst>
          </p:cNvPr>
          <p:cNvSpPr>
            <a:spLocks noGrp="1"/>
          </p:cNvSpPr>
          <p:nvPr>
            <p:ph type="body" sz="quarter" idx="10"/>
          </p:nvPr>
        </p:nvSpPr>
        <p:spPr>
          <a:xfrm>
            <a:off x="408016" y="4197813"/>
            <a:ext cx="9474494" cy="1087437"/>
          </a:xfrm>
        </p:spPr>
        <p:txBody>
          <a:bodyPr/>
          <a:lstStyle>
            <a:lvl1pPr>
              <a:defRPr>
                <a:solidFill>
                  <a:schemeClr val="bg2"/>
                </a:solidFill>
              </a:defRPr>
            </a:lvl1pPr>
          </a:lstStyle>
          <a:p>
            <a:pPr lvl="0"/>
            <a:r>
              <a:rPr lang="es-ES"/>
              <a:t>Haga clic para modificar los estilos de texto del patrón</a:t>
            </a:r>
          </a:p>
        </p:txBody>
      </p:sp>
      <p:pic>
        <p:nvPicPr>
          <p:cNvPr id="5" name="Gráfico 4">
            <a:extLst>
              <a:ext uri="{FF2B5EF4-FFF2-40B4-BE49-F238E27FC236}">
                <a16:creationId xmlns:a16="http://schemas.microsoft.com/office/drawing/2014/main" id="{10324EC9-24C7-174D-B246-CAB9B044A8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0275" y="416193"/>
            <a:ext cx="1995194" cy="568123"/>
          </a:xfrm>
          <a:prstGeom prst="rect">
            <a:avLst/>
          </a:prstGeom>
        </p:spPr>
      </p:pic>
      <p:sp>
        <p:nvSpPr>
          <p:cNvPr id="7" name="Marcador de texto 7">
            <a:extLst>
              <a:ext uri="{FF2B5EF4-FFF2-40B4-BE49-F238E27FC236}">
                <a16:creationId xmlns:a16="http://schemas.microsoft.com/office/drawing/2014/main" id="{84E505C5-B265-D14E-8273-EC09854089AC}"/>
              </a:ext>
            </a:extLst>
          </p:cNvPr>
          <p:cNvSpPr>
            <a:spLocks noGrp="1"/>
          </p:cNvSpPr>
          <p:nvPr>
            <p:ph type="body" sz="quarter" idx="12" hasCustomPrompt="1"/>
          </p:nvPr>
        </p:nvSpPr>
        <p:spPr>
          <a:xfrm>
            <a:off x="402700" y="5949950"/>
            <a:ext cx="9492760" cy="361460"/>
          </a:xfrm>
        </p:spPr>
        <p:txBody>
          <a:bodyPr anchor="b">
            <a:normAutofit/>
          </a:bodyPr>
          <a:lstStyle>
            <a:lvl1pPr>
              <a:defRPr sz="1400">
                <a:solidFill>
                  <a:schemeClr val="bg2"/>
                </a:solidFill>
              </a:defRPr>
            </a:lvl1pPr>
          </a:lstStyle>
          <a:p>
            <a:pPr lvl="0"/>
            <a:r>
              <a:rPr lang="es-ES" err="1"/>
              <a:t>dd</a:t>
            </a:r>
            <a:r>
              <a:rPr lang="es-ES"/>
              <a:t>/mm/</a:t>
            </a:r>
            <a:r>
              <a:rPr lang="es-ES" err="1"/>
              <a:t>aa</a:t>
            </a:r>
            <a:r>
              <a:rPr lang="es-ES"/>
              <a:t> – Nombre de unidad</a:t>
            </a:r>
          </a:p>
        </p:txBody>
      </p:sp>
    </p:spTree>
    <p:extLst>
      <p:ext uri="{BB962C8B-B14F-4D97-AF65-F5344CB8AC3E}">
        <p14:creationId xmlns:p14="http://schemas.microsoft.com/office/powerpoint/2010/main" val="3602786088"/>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Fondo_Imagen_Titular_Blanco">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B2195D40-7462-8542-A18D-550DE9C8BAD4}"/>
              </a:ext>
            </a:extLst>
          </p:cNvPr>
          <p:cNvSpPr>
            <a:spLocks noGrp="1"/>
          </p:cNvSpPr>
          <p:nvPr>
            <p:ph type="title"/>
          </p:nvPr>
        </p:nvSpPr>
        <p:spPr>
          <a:xfrm>
            <a:off x="383568" y="2574617"/>
            <a:ext cx="9492761" cy="1325563"/>
          </a:xfrm>
          <a:noFill/>
        </p:spPr>
        <p:txBody>
          <a:bodyPr/>
          <a:lstStyle>
            <a:lvl1pPr>
              <a:defRPr>
                <a:solidFill>
                  <a:schemeClr val="bg2"/>
                </a:solidFill>
              </a:defRPr>
            </a:lvl1pPr>
          </a:lstStyle>
          <a:p>
            <a:r>
              <a:rPr lang="es-ES"/>
              <a:t>Haga clic para modificar el estilo de título del patrón</a:t>
            </a:r>
          </a:p>
        </p:txBody>
      </p:sp>
      <p:sp>
        <p:nvSpPr>
          <p:cNvPr id="8" name="Marcador de texto 7">
            <a:extLst>
              <a:ext uri="{FF2B5EF4-FFF2-40B4-BE49-F238E27FC236}">
                <a16:creationId xmlns:a16="http://schemas.microsoft.com/office/drawing/2014/main" id="{C2B20351-182C-9541-9E5C-E0CD5149430F}"/>
              </a:ext>
            </a:extLst>
          </p:cNvPr>
          <p:cNvSpPr>
            <a:spLocks noGrp="1"/>
          </p:cNvSpPr>
          <p:nvPr>
            <p:ph type="body" sz="quarter" idx="10"/>
          </p:nvPr>
        </p:nvSpPr>
        <p:spPr>
          <a:xfrm>
            <a:off x="401836" y="4197813"/>
            <a:ext cx="9474494" cy="1087437"/>
          </a:xfrm>
        </p:spPr>
        <p:txBody>
          <a:bodyPr/>
          <a:lstStyle>
            <a:lvl1pPr>
              <a:defRPr>
                <a:solidFill>
                  <a:schemeClr val="bg2"/>
                </a:solidFill>
              </a:defRPr>
            </a:lvl1pPr>
          </a:lstStyle>
          <a:p>
            <a:pPr lvl="0"/>
            <a:r>
              <a:rPr lang="es-ES"/>
              <a:t>Haga clic para modificar los estilos de texto del patrón</a:t>
            </a:r>
          </a:p>
        </p:txBody>
      </p:sp>
      <p:pic>
        <p:nvPicPr>
          <p:cNvPr id="5" name="Gráfico 4">
            <a:extLst>
              <a:ext uri="{FF2B5EF4-FFF2-40B4-BE49-F238E27FC236}">
                <a16:creationId xmlns:a16="http://schemas.microsoft.com/office/drawing/2014/main" id="{10324EC9-24C7-174D-B246-CAB9B044A86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29411" y="416193"/>
            <a:ext cx="1995194" cy="568123"/>
          </a:xfrm>
          <a:prstGeom prst="rect">
            <a:avLst/>
          </a:prstGeom>
        </p:spPr>
      </p:pic>
      <p:sp>
        <p:nvSpPr>
          <p:cNvPr id="9" name="Marcador de texto 7">
            <a:extLst>
              <a:ext uri="{FF2B5EF4-FFF2-40B4-BE49-F238E27FC236}">
                <a16:creationId xmlns:a16="http://schemas.microsoft.com/office/drawing/2014/main" id="{027CE356-83F6-BE40-AA6F-666A8EACE030}"/>
              </a:ext>
            </a:extLst>
          </p:cNvPr>
          <p:cNvSpPr>
            <a:spLocks noGrp="1"/>
          </p:cNvSpPr>
          <p:nvPr>
            <p:ph type="body" sz="quarter" idx="12" hasCustomPrompt="1"/>
          </p:nvPr>
        </p:nvSpPr>
        <p:spPr>
          <a:xfrm>
            <a:off x="402700" y="5949950"/>
            <a:ext cx="9492760" cy="361460"/>
          </a:xfrm>
        </p:spPr>
        <p:txBody>
          <a:bodyPr anchor="b">
            <a:normAutofit/>
          </a:bodyPr>
          <a:lstStyle>
            <a:lvl1pPr>
              <a:defRPr sz="1400">
                <a:solidFill>
                  <a:schemeClr val="bg2"/>
                </a:solidFill>
              </a:defRPr>
            </a:lvl1pPr>
          </a:lstStyle>
          <a:p>
            <a:pPr lvl="0"/>
            <a:r>
              <a:rPr lang="es-ES" err="1"/>
              <a:t>dd</a:t>
            </a:r>
            <a:r>
              <a:rPr lang="es-ES"/>
              <a:t>/mm/</a:t>
            </a:r>
            <a:r>
              <a:rPr lang="es-ES" err="1"/>
              <a:t>aa</a:t>
            </a:r>
            <a:r>
              <a:rPr lang="es-ES"/>
              <a:t> – Nombre de unidad</a:t>
            </a:r>
          </a:p>
        </p:txBody>
      </p:sp>
    </p:spTree>
    <p:extLst>
      <p:ext uri="{BB962C8B-B14F-4D97-AF65-F5344CB8AC3E}">
        <p14:creationId xmlns:p14="http://schemas.microsoft.com/office/powerpoint/2010/main" val="2418257781"/>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Fondo_Imagen_Titular_Blanco">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B2195D40-7462-8542-A18D-550DE9C8BAD4}"/>
              </a:ext>
            </a:extLst>
          </p:cNvPr>
          <p:cNvSpPr>
            <a:spLocks noGrp="1"/>
          </p:cNvSpPr>
          <p:nvPr>
            <p:ph type="title"/>
          </p:nvPr>
        </p:nvSpPr>
        <p:spPr>
          <a:xfrm>
            <a:off x="376073" y="2574617"/>
            <a:ext cx="9492761" cy="1325563"/>
          </a:xfrm>
          <a:noFill/>
        </p:spPr>
        <p:txBody>
          <a:bodyPr/>
          <a:lstStyle>
            <a:lvl1pPr>
              <a:defRPr>
                <a:solidFill>
                  <a:schemeClr val="bg2"/>
                </a:solidFill>
              </a:defRPr>
            </a:lvl1pPr>
          </a:lstStyle>
          <a:p>
            <a:r>
              <a:rPr lang="es-ES"/>
              <a:t>Haga clic para modificar el estilo de título del patrón</a:t>
            </a:r>
          </a:p>
        </p:txBody>
      </p:sp>
      <p:sp>
        <p:nvSpPr>
          <p:cNvPr id="8" name="Marcador de texto 7">
            <a:extLst>
              <a:ext uri="{FF2B5EF4-FFF2-40B4-BE49-F238E27FC236}">
                <a16:creationId xmlns:a16="http://schemas.microsoft.com/office/drawing/2014/main" id="{C2B20351-182C-9541-9E5C-E0CD5149430F}"/>
              </a:ext>
            </a:extLst>
          </p:cNvPr>
          <p:cNvSpPr>
            <a:spLocks noGrp="1"/>
          </p:cNvSpPr>
          <p:nvPr>
            <p:ph type="body" sz="quarter" idx="10"/>
          </p:nvPr>
        </p:nvSpPr>
        <p:spPr>
          <a:xfrm>
            <a:off x="394341" y="4197813"/>
            <a:ext cx="9474494" cy="1087437"/>
          </a:xfrm>
        </p:spPr>
        <p:txBody>
          <a:bodyPr/>
          <a:lstStyle>
            <a:lvl1pPr>
              <a:defRPr>
                <a:solidFill>
                  <a:schemeClr val="bg2"/>
                </a:solidFill>
              </a:defRPr>
            </a:lvl1pPr>
          </a:lstStyle>
          <a:p>
            <a:pPr lvl="0"/>
            <a:r>
              <a:rPr lang="es-ES"/>
              <a:t>Haga clic para modificar los estilos de texto del patrón</a:t>
            </a:r>
          </a:p>
        </p:txBody>
      </p:sp>
      <p:sp>
        <p:nvSpPr>
          <p:cNvPr id="5" name="Marcador de texto 7">
            <a:extLst>
              <a:ext uri="{FF2B5EF4-FFF2-40B4-BE49-F238E27FC236}">
                <a16:creationId xmlns:a16="http://schemas.microsoft.com/office/drawing/2014/main" id="{0B9CADD5-CC6B-014B-AB4E-565F39691A1E}"/>
              </a:ext>
            </a:extLst>
          </p:cNvPr>
          <p:cNvSpPr>
            <a:spLocks noGrp="1"/>
          </p:cNvSpPr>
          <p:nvPr>
            <p:ph type="body" sz="quarter" idx="12" hasCustomPrompt="1"/>
          </p:nvPr>
        </p:nvSpPr>
        <p:spPr>
          <a:xfrm>
            <a:off x="402700" y="5949950"/>
            <a:ext cx="9492760" cy="361460"/>
          </a:xfrm>
        </p:spPr>
        <p:txBody>
          <a:bodyPr anchor="b">
            <a:normAutofit/>
          </a:bodyPr>
          <a:lstStyle>
            <a:lvl1pPr>
              <a:defRPr sz="1400">
                <a:solidFill>
                  <a:schemeClr val="bg2"/>
                </a:solidFill>
              </a:defRPr>
            </a:lvl1pPr>
          </a:lstStyle>
          <a:p>
            <a:pPr lvl="0"/>
            <a:r>
              <a:rPr lang="es-ES" err="1"/>
              <a:t>dd</a:t>
            </a:r>
            <a:r>
              <a:rPr lang="es-ES"/>
              <a:t>/mm/</a:t>
            </a:r>
            <a:r>
              <a:rPr lang="es-ES" err="1"/>
              <a:t>aa</a:t>
            </a:r>
            <a:r>
              <a:rPr lang="es-ES"/>
              <a:t> – Nombre de unidad</a:t>
            </a:r>
          </a:p>
        </p:txBody>
      </p:sp>
    </p:spTree>
    <p:extLst>
      <p:ext uri="{BB962C8B-B14F-4D97-AF65-F5344CB8AC3E}">
        <p14:creationId xmlns:p14="http://schemas.microsoft.com/office/powerpoint/2010/main" val="4018995716"/>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p:cSld name="Title">
    <p:bg>
      <p:bgPr>
        <a:solidFill>
          <a:schemeClr val="lt1"/>
        </a:solidFill>
        <a:effectLst/>
      </p:bgPr>
    </p:bg>
    <p:spTree>
      <p:nvGrpSpPr>
        <p:cNvPr id="1" name="Shape 140"/>
        <p:cNvGrpSpPr/>
        <p:nvPr/>
      </p:nvGrpSpPr>
      <p:grpSpPr>
        <a:xfrm>
          <a:off x="0" y="0"/>
          <a:ext cx="0" cy="0"/>
          <a:chOff x="0" y="0"/>
          <a:chExt cx="0" cy="0"/>
        </a:xfrm>
      </p:grpSpPr>
      <p:sp>
        <p:nvSpPr>
          <p:cNvPr id="141" name="Google Shape;141;p17"/>
          <p:cNvSpPr txBox="1">
            <a:spLocks noGrp="1"/>
          </p:cNvSpPr>
          <p:nvPr>
            <p:ph type="subTitle" idx="1"/>
          </p:nvPr>
        </p:nvSpPr>
        <p:spPr>
          <a:xfrm>
            <a:off x="551941" y="3505660"/>
            <a:ext cx="9726900" cy="246300"/>
          </a:xfrm>
          <a:prstGeom prst="rect">
            <a:avLst/>
          </a:prstGeom>
          <a:noFill/>
          <a:ln>
            <a:noFill/>
          </a:ln>
        </p:spPr>
        <p:txBody>
          <a:bodyPr spcFirstLastPara="1" wrap="square" lIns="0" tIns="0" rIns="0" bIns="0" anchor="t" anchorCtr="0">
            <a:spAutoFit/>
          </a:bodyPr>
          <a:lstStyle>
            <a:lvl1pPr lvl="0" algn="l" rtl="0">
              <a:lnSpc>
                <a:spcPct val="90000"/>
              </a:lnSpc>
              <a:spcBef>
                <a:spcPts val="1000"/>
              </a:spcBef>
              <a:spcAft>
                <a:spcPts val="0"/>
              </a:spcAft>
              <a:buClr>
                <a:schemeClr val="dk2"/>
              </a:buClr>
              <a:buSzPts val="1700"/>
              <a:buFont typeface="Arial"/>
              <a:buNone/>
              <a:defRPr>
                <a:solidFill>
                  <a:schemeClr val="dk2"/>
                </a:solidFill>
              </a:defRPr>
            </a:lvl1pPr>
            <a:lvl2pPr lvl="1" algn="l" rtl="0">
              <a:lnSpc>
                <a:spcPct val="90000"/>
              </a:lnSpc>
              <a:spcBef>
                <a:spcPts val="500"/>
              </a:spcBef>
              <a:spcAft>
                <a:spcPts val="0"/>
              </a:spcAft>
              <a:buClr>
                <a:schemeClr val="dk1"/>
              </a:buClr>
              <a:buSzPts val="1800"/>
              <a:buNone/>
              <a:defRPr/>
            </a:lvl2pPr>
            <a:lvl3pPr lvl="2" algn="l" rtl="0">
              <a:lnSpc>
                <a:spcPct val="90000"/>
              </a:lnSpc>
              <a:spcBef>
                <a:spcPts val="500"/>
              </a:spcBef>
              <a:spcAft>
                <a:spcPts val="0"/>
              </a:spcAft>
              <a:buClr>
                <a:schemeClr val="dk1"/>
              </a:buClr>
              <a:buSzPts val="1800"/>
              <a:buNone/>
              <a:defRPr/>
            </a:lvl3pPr>
            <a:lvl4pPr lvl="3" algn="l" rtl="0">
              <a:lnSpc>
                <a:spcPct val="90000"/>
              </a:lnSpc>
              <a:spcBef>
                <a:spcPts val="500"/>
              </a:spcBef>
              <a:spcAft>
                <a:spcPts val="0"/>
              </a:spcAft>
              <a:buClr>
                <a:schemeClr val="dk1"/>
              </a:buClr>
              <a:buSzPts val="1800"/>
              <a:buNone/>
              <a:defRPr/>
            </a:lvl4pPr>
            <a:lvl5pPr lvl="4" algn="l" rtl="0">
              <a:lnSpc>
                <a:spcPct val="90000"/>
              </a:lnSpc>
              <a:spcBef>
                <a:spcPts val="500"/>
              </a:spcBef>
              <a:spcAft>
                <a:spcPts val="0"/>
              </a:spcAft>
              <a:buClr>
                <a:schemeClr val="dk1"/>
              </a:buClr>
              <a:buSzPts val="1800"/>
              <a:buNone/>
              <a:defRPr/>
            </a:lvl5pPr>
            <a:lvl6pPr lvl="5" algn="l" rtl="0">
              <a:lnSpc>
                <a:spcPct val="90000"/>
              </a:lnSpc>
              <a:spcBef>
                <a:spcPts val="500"/>
              </a:spcBef>
              <a:spcAft>
                <a:spcPts val="0"/>
              </a:spcAft>
              <a:buClr>
                <a:schemeClr val="dk1"/>
              </a:buClr>
              <a:buSzPts val="1800"/>
              <a:buChar char="•"/>
              <a:defRPr/>
            </a:lvl6pPr>
            <a:lvl7pPr lvl="6" algn="l" rtl="0">
              <a:lnSpc>
                <a:spcPct val="90000"/>
              </a:lnSpc>
              <a:spcBef>
                <a:spcPts val="500"/>
              </a:spcBef>
              <a:spcAft>
                <a:spcPts val="0"/>
              </a:spcAft>
              <a:buClr>
                <a:schemeClr val="dk1"/>
              </a:buClr>
              <a:buSzPts val="1800"/>
              <a:buChar char="•"/>
              <a:defRPr/>
            </a:lvl7pPr>
            <a:lvl8pPr lvl="7" algn="l" rtl="0">
              <a:lnSpc>
                <a:spcPct val="90000"/>
              </a:lnSpc>
              <a:spcBef>
                <a:spcPts val="500"/>
              </a:spcBef>
              <a:spcAft>
                <a:spcPts val="0"/>
              </a:spcAft>
              <a:buClr>
                <a:schemeClr val="dk1"/>
              </a:buClr>
              <a:buSzPts val="1800"/>
              <a:buChar char="•"/>
              <a:defRPr/>
            </a:lvl8pPr>
            <a:lvl9pPr lvl="8" algn="l" rtl="0">
              <a:lnSpc>
                <a:spcPct val="90000"/>
              </a:lnSpc>
              <a:spcBef>
                <a:spcPts val="500"/>
              </a:spcBef>
              <a:spcAft>
                <a:spcPts val="0"/>
              </a:spcAft>
              <a:buClr>
                <a:schemeClr val="dk1"/>
              </a:buClr>
              <a:buSzPts val="1800"/>
              <a:buChar char="•"/>
              <a:defRPr/>
            </a:lvl9pPr>
          </a:lstStyle>
          <a:p>
            <a:endParaRPr/>
          </a:p>
        </p:txBody>
      </p:sp>
      <p:sp>
        <p:nvSpPr>
          <p:cNvPr id="142" name="Google Shape;142;p17"/>
          <p:cNvSpPr txBox="1">
            <a:spLocks noGrp="1"/>
          </p:cNvSpPr>
          <p:nvPr>
            <p:ph type="title"/>
          </p:nvPr>
        </p:nvSpPr>
        <p:spPr>
          <a:xfrm>
            <a:off x="551941" y="2903337"/>
            <a:ext cx="9726900" cy="461700"/>
          </a:xfrm>
          <a:prstGeom prst="rect">
            <a:avLst/>
          </a:prstGeom>
          <a:noFill/>
          <a:ln>
            <a:noFill/>
          </a:ln>
        </p:spPr>
        <p:txBody>
          <a:bodyPr spcFirstLastPara="1" wrap="square" lIns="0" tIns="0" rIns="0" bIns="0" anchor="b" anchorCtr="0">
            <a:spAutoFit/>
          </a:bodyPr>
          <a:lstStyle>
            <a:lvl1pPr lvl="0" algn="l" rtl="0">
              <a:lnSpc>
                <a:spcPct val="90000"/>
              </a:lnSpc>
              <a:spcBef>
                <a:spcPts val="0"/>
              </a:spcBef>
              <a:spcAft>
                <a:spcPts val="0"/>
              </a:spcAft>
              <a:buClr>
                <a:schemeClr val="dk2"/>
              </a:buClr>
              <a:buSzPts val="3000"/>
              <a:buFont typeface="Arial"/>
              <a:buNone/>
              <a:defRPr sz="3000">
                <a:solidFill>
                  <a:schemeClr val="dk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3" name="Google Shape;143;p17"/>
          <p:cNvSpPr/>
          <p:nvPr/>
        </p:nvSpPr>
        <p:spPr>
          <a:xfrm>
            <a:off x="7405738" y="5762110"/>
            <a:ext cx="5835743" cy="1127226"/>
          </a:xfrm>
          <a:custGeom>
            <a:avLst/>
            <a:gdLst/>
            <a:ahLst/>
            <a:cxnLst/>
            <a:rect l="l" t="t" r="r" b="b"/>
            <a:pathLst>
              <a:path w="3653047" h="1734194" extrusionOk="0">
                <a:moveTo>
                  <a:pt x="0" y="1713061"/>
                </a:moveTo>
                <a:cubicBezTo>
                  <a:pt x="461594" y="783296"/>
                  <a:pt x="1191805" y="-3510"/>
                  <a:pt x="1800646" y="12"/>
                </a:cubicBezTo>
                <a:cubicBezTo>
                  <a:pt x="2409487" y="3534"/>
                  <a:pt x="3268342" y="715287"/>
                  <a:pt x="3653047" y="1734194"/>
                </a:cubicBezTo>
                <a:lnTo>
                  <a:pt x="0" y="1713061"/>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b="0" i="0" u="none" strike="noStrike" cap="none">
              <a:solidFill>
                <a:schemeClr val="lt1"/>
              </a:solidFill>
              <a:latin typeface="Arial"/>
              <a:ea typeface="Arial"/>
              <a:cs typeface="Arial"/>
              <a:sym typeface="Arial"/>
            </a:endParaRPr>
          </a:p>
        </p:txBody>
      </p:sp>
      <p:sp>
        <p:nvSpPr>
          <p:cNvPr id="144" name="Google Shape;144;p17"/>
          <p:cNvSpPr txBox="1">
            <a:spLocks noGrp="1"/>
          </p:cNvSpPr>
          <p:nvPr>
            <p:ph type="body" idx="2"/>
          </p:nvPr>
        </p:nvSpPr>
        <p:spPr>
          <a:xfrm>
            <a:off x="8991709" y="6199552"/>
            <a:ext cx="2148600" cy="184800"/>
          </a:xfrm>
          <a:prstGeom prst="rect">
            <a:avLst/>
          </a:prstGeom>
          <a:noFill/>
          <a:ln>
            <a:noFill/>
          </a:ln>
        </p:spPr>
        <p:txBody>
          <a:bodyPr spcFirstLastPara="1" wrap="square" lIns="0" tIns="0" rIns="0" bIns="0" anchor="t" anchorCtr="0">
            <a:spAutoFit/>
          </a:bodyPr>
          <a:lstStyle>
            <a:lvl1pPr marL="457200" lvl="0" indent="-228600" algn="r" rtl="0">
              <a:lnSpc>
                <a:spcPct val="90000"/>
              </a:lnSpc>
              <a:spcBef>
                <a:spcPts val="1000"/>
              </a:spcBef>
              <a:spcAft>
                <a:spcPts val="0"/>
              </a:spcAft>
              <a:buClr>
                <a:schemeClr val="lt2"/>
              </a:buClr>
              <a:buSzPts val="1200"/>
              <a:buFont typeface="Arial"/>
              <a:buNone/>
              <a:defRPr sz="1200">
                <a:solidFill>
                  <a:schemeClr val="lt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grpSp>
        <p:nvGrpSpPr>
          <p:cNvPr id="145" name="Google Shape;145;p17"/>
          <p:cNvGrpSpPr/>
          <p:nvPr/>
        </p:nvGrpSpPr>
        <p:grpSpPr>
          <a:xfrm>
            <a:off x="551935" y="2054310"/>
            <a:ext cx="561757" cy="141756"/>
            <a:chOff x="1055507" y="1075764"/>
            <a:chExt cx="770374" cy="194400"/>
          </a:xfrm>
        </p:grpSpPr>
        <p:sp>
          <p:nvSpPr>
            <p:cNvPr id="146" name="Google Shape;146;p17"/>
            <p:cNvSpPr/>
            <p:nvPr/>
          </p:nvSpPr>
          <p:spPr>
            <a:xfrm>
              <a:off x="1631481" y="1075764"/>
              <a:ext cx="194400" cy="1944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dk1"/>
                </a:solidFill>
                <a:latin typeface="Arial"/>
                <a:ea typeface="Arial"/>
                <a:cs typeface="Arial"/>
                <a:sym typeface="Arial"/>
              </a:endParaRPr>
            </a:p>
          </p:txBody>
        </p:sp>
        <p:sp>
          <p:nvSpPr>
            <p:cNvPr id="147" name="Google Shape;147;p17"/>
            <p:cNvSpPr/>
            <p:nvPr/>
          </p:nvSpPr>
          <p:spPr>
            <a:xfrm>
              <a:off x="1343402" y="1075764"/>
              <a:ext cx="194400" cy="1944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dk1"/>
                </a:solidFill>
                <a:latin typeface="Arial"/>
                <a:ea typeface="Arial"/>
                <a:cs typeface="Arial"/>
                <a:sym typeface="Arial"/>
              </a:endParaRPr>
            </a:p>
          </p:txBody>
        </p:sp>
        <p:sp>
          <p:nvSpPr>
            <p:cNvPr id="148" name="Google Shape;148;p17"/>
            <p:cNvSpPr/>
            <p:nvPr/>
          </p:nvSpPr>
          <p:spPr>
            <a:xfrm>
              <a:off x="1055507" y="1075764"/>
              <a:ext cx="194400" cy="1944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dk1"/>
                </a:solidFill>
                <a:latin typeface="Arial"/>
                <a:ea typeface="Arial"/>
                <a:cs typeface="Arial"/>
                <a:sym typeface="Arial"/>
              </a:endParaRPr>
            </a:p>
          </p:txBody>
        </p:sp>
      </p:grpSp>
      <p:grpSp>
        <p:nvGrpSpPr>
          <p:cNvPr id="149" name="Google Shape;149;p17"/>
          <p:cNvGrpSpPr/>
          <p:nvPr/>
        </p:nvGrpSpPr>
        <p:grpSpPr>
          <a:xfrm>
            <a:off x="402534" y="433857"/>
            <a:ext cx="1835509" cy="439615"/>
            <a:chOff x="12458870" y="3449329"/>
            <a:chExt cx="8093075" cy="1938338"/>
          </a:xfrm>
        </p:grpSpPr>
        <p:sp>
          <p:nvSpPr>
            <p:cNvPr id="150" name="Google Shape;150;p17"/>
            <p:cNvSpPr/>
            <p:nvPr/>
          </p:nvSpPr>
          <p:spPr>
            <a:xfrm>
              <a:off x="12458870" y="3449329"/>
              <a:ext cx="581025" cy="579438"/>
            </a:xfrm>
            <a:custGeom>
              <a:avLst/>
              <a:gdLst/>
              <a:ahLst/>
              <a:cxnLst/>
              <a:rect l="l" t="t" r="r" b="b"/>
              <a:pathLst>
                <a:path w="366" h="365" extrusionOk="0">
                  <a:moveTo>
                    <a:pt x="366" y="183"/>
                  </a:moveTo>
                  <a:lnTo>
                    <a:pt x="366" y="183"/>
                  </a:lnTo>
                  <a:lnTo>
                    <a:pt x="364" y="163"/>
                  </a:lnTo>
                  <a:lnTo>
                    <a:pt x="362" y="145"/>
                  </a:lnTo>
                  <a:lnTo>
                    <a:pt x="358" y="127"/>
                  </a:lnTo>
                  <a:lnTo>
                    <a:pt x="350" y="111"/>
                  </a:lnTo>
                  <a:lnTo>
                    <a:pt x="344" y="96"/>
                  </a:lnTo>
                  <a:lnTo>
                    <a:pt x="334" y="80"/>
                  </a:lnTo>
                  <a:lnTo>
                    <a:pt x="324" y="66"/>
                  </a:lnTo>
                  <a:lnTo>
                    <a:pt x="312" y="54"/>
                  </a:lnTo>
                  <a:lnTo>
                    <a:pt x="298" y="42"/>
                  </a:lnTo>
                  <a:lnTo>
                    <a:pt x="284" y="32"/>
                  </a:lnTo>
                  <a:lnTo>
                    <a:pt x="270" y="22"/>
                  </a:lnTo>
                  <a:lnTo>
                    <a:pt x="254" y="14"/>
                  </a:lnTo>
                  <a:lnTo>
                    <a:pt x="236" y="8"/>
                  </a:lnTo>
                  <a:lnTo>
                    <a:pt x="220" y="4"/>
                  </a:lnTo>
                  <a:lnTo>
                    <a:pt x="202" y="2"/>
                  </a:lnTo>
                  <a:lnTo>
                    <a:pt x="182" y="0"/>
                  </a:lnTo>
                  <a:lnTo>
                    <a:pt x="182" y="0"/>
                  </a:lnTo>
                  <a:lnTo>
                    <a:pt x="164" y="2"/>
                  </a:lnTo>
                  <a:lnTo>
                    <a:pt x="146" y="4"/>
                  </a:lnTo>
                  <a:lnTo>
                    <a:pt x="128" y="8"/>
                  </a:lnTo>
                  <a:lnTo>
                    <a:pt x="112" y="14"/>
                  </a:lnTo>
                  <a:lnTo>
                    <a:pt x="96" y="22"/>
                  </a:lnTo>
                  <a:lnTo>
                    <a:pt x="80" y="32"/>
                  </a:lnTo>
                  <a:lnTo>
                    <a:pt x="66" y="42"/>
                  </a:lnTo>
                  <a:lnTo>
                    <a:pt x="54" y="54"/>
                  </a:lnTo>
                  <a:lnTo>
                    <a:pt x="42" y="66"/>
                  </a:lnTo>
                  <a:lnTo>
                    <a:pt x="30" y="80"/>
                  </a:lnTo>
                  <a:lnTo>
                    <a:pt x="22" y="96"/>
                  </a:lnTo>
                  <a:lnTo>
                    <a:pt x="14" y="111"/>
                  </a:lnTo>
                  <a:lnTo>
                    <a:pt x="8" y="127"/>
                  </a:lnTo>
                  <a:lnTo>
                    <a:pt x="4" y="145"/>
                  </a:lnTo>
                  <a:lnTo>
                    <a:pt x="0" y="163"/>
                  </a:lnTo>
                  <a:lnTo>
                    <a:pt x="0" y="183"/>
                  </a:lnTo>
                  <a:lnTo>
                    <a:pt x="0" y="183"/>
                  </a:lnTo>
                  <a:lnTo>
                    <a:pt x="0" y="201"/>
                  </a:lnTo>
                  <a:lnTo>
                    <a:pt x="4" y="219"/>
                  </a:lnTo>
                  <a:lnTo>
                    <a:pt x="8" y="237"/>
                  </a:lnTo>
                  <a:lnTo>
                    <a:pt x="14" y="253"/>
                  </a:lnTo>
                  <a:lnTo>
                    <a:pt x="22" y="269"/>
                  </a:lnTo>
                  <a:lnTo>
                    <a:pt x="30" y="285"/>
                  </a:lnTo>
                  <a:lnTo>
                    <a:pt x="42" y="299"/>
                  </a:lnTo>
                  <a:lnTo>
                    <a:pt x="54" y="311"/>
                  </a:lnTo>
                  <a:lnTo>
                    <a:pt x="66" y="323"/>
                  </a:lnTo>
                  <a:lnTo>
                    <a:pt x="80" y="333"/>
                  </a:lnTo>
                  <a:lnTo>
                    <a:pt x="96" y="343"/>
                  </a:lnTo>
                  <a:lnTo>
                    <a:pt x="112" y="351"/>
                  </a:lnTo>
                  <a:lnTo>
                    <a:pt x="128" y="357"/>
                  </a:lnTo>
                  <a:lnTo>
                    <a:pt x="146" y="361"/>
                  </a:lnTo>
                  <a:lnTo>
                    <a:pt x="164" y="363"/>
                  </a:lnTo>
                  <a:lnTo>
                    <a:pt x="182" y="365"/>
                  </a:lnTo>
                  <a:lnTo>
                    <a:pt x="182" y="365"/>
                  </a:lnTo>
                  <a:lnTo>
                    <a:pt x="202" y="363"/>
                  </a:lnTo>
                  <a:lnTo>
                    <a:pt x="220" y="361"/>
                  </a:lnTo>
                  <a:lnTo>
                    <a:pt x="236" y="357"/>
                  </a:lnTo>
                  <a:lnTo>
                    <a:pt x="254" y="351"/>
                  </a:lnTo>
                  <a:lnTo>
                    <a:pt x="270" y="343"/>
                  </a:lnTo>
                  <a:lnTo>
                    <a:pt x="284" y="333"/>
                  </a:lnTo>
                  <a:lnTo>
                    <a:pt x="298" y="323"/>
                  </a:lnTo>
                  <a:lnTo>
                    <a:pt x="312" y="311"/>
                  </a:lnTo>
                  <a:lnTo>
                    <a:pt x="324" y="299"/>
                  </a:lnTo>
                  <a:lnTo>
                    <a:pt x="334" y="285"/>
                  </a:lnTo>
                  <a:lnTo>
                    <a:pt x="344" y="269"/>
                  </a:lnTo>
                  <a:lnTo>
                    <a:pt x="350" y="253"/>
                  </a:lnTo>
                  <a:lnTo>
                    <a:pt x="358" y="237"/>
                  </a:lnTo>
                  <a:lnTo>
                    <a:pt x="362" y="219"/>
                  </a:lnTo>
                  <a:lnTo>
                    <a:pt x="364" y="201"/>
                  </a:lnTo>
                  <a:lnTo>
                    <a:pt x="366" y="183"/>
                  </a:lnTo>
                  <a:lnTo>
                    <a:pt x="366" y="183"/>
                  </a:lnTo>
                  <a:close/>
                </a:path>
              </a:pathLst>
            </a:custGeom>
            <a:solidFill>
              <a:schemeClr val="dk2"/>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800" b="0" i="0" u="sng" strike="noStrike" cap="none">
                <a:solidFill>
                  <a:srgbClr val="000000"/>
                </a:solidFill>
                <a:latin typeface="Arial"/>
                <a:ea typeface="Arial"/>
                <a:cs typeface="Arial"/>
                <a:sym typeface="Arial"/>
              </a:endParaRPr>
            </a:p>
          </p:txBody>
        </p:sp>
        <p:sp>
          <p:nvSpPr>
            <p:cNvPr id="151" name="Google Shape;151;p17"/>
            <p:cNvSpPr/>
            <p:nvPr/>
          </p:nvSpPr>
          <p:spPr>
            <a:xfrm>
              <a:off x="13141495" y="3449329"/>
              <a:ext cx="576263" cy="579438"/>
            </a:xfrm>
            <a:custGeom>
              <a:avLst/>
              <a:gdLst/>
              <a:ahLst/>
              <a:cxnLst/>
              <a:rect l="l" t="t" r="r" b="b"/>
              <a:pathLst>
                <a:path w="363" h="365" extrusionOk="0">
                  <a:moveTo>
                    <a:pt x="363" y="183"/>
                  </a:moveTo>
                  <a:lnTo>
                    <a:pt x="363" y="183"/>
                  </a:lnTo>
                  <a:lnTo>
                    <a:pt x="363" y="163"/>
                  </a:lnTo>
                  <a:lnTo>
                    <a:pt x="361" y="145"/>
                  </a:lnTo>
                  <a:lnTo>
                    <a:pt x="355" y="127"/>
                  </a:lnTo>
                  <a:lnTo>
                    <a:pt x="349" y="111"/>
                  </a:lnTo>
                  <a:lnTo>
                    <a:pt x="341" y="96"/>
                  </a:lnTo>
                  <a:lnTo>
                    <a:pt x="333" y="80"/>
                  </a:lnTo>
                  <a:lnTo>
                    <a:pt x="323" y="66"/>
                  </a:lnTo>
                  <a:lnTo>
                    <a:pt x="311" y="54"/>
                  </a:lnTo>
                  <a:lnTo>
                    <a:pt x="297" y="42"/>
                  </a:lnTo>
                  <a:lnTo>
                    <a:pt x="283" y="32"/>
                  </a:lnTo>
                  <a:lnTo>
                    <a:pt x="269" y="22"/>
                  </a:lnTo>
                  <a:lnTo>
                    <a:pt x="253" y="14"/>
                  </a:lnTo>
                  <a:lnTo>
                    <a:pt x="235" y="8"/>
                  </a:lnTo>
                  <a:lnTo>
                    <a:pt x="217" y="4"/>
                  </a:lnTo>
                  <a:lnTo>
                    <a:pt x="199" y="2"/>
                  </a:lnTo>
                  <a:lnTo>
                    <a:pt x="181" y="0"/>
                  </a:lnTo>
                  <a:lnTo>
                    <a:pt x="181" y="0"/>
                  </a:lnTo>
                  <a:lnTo>
                    <a:pt x="163" y="2"/>
                  </a:lnTo>
                  <a:lnTo>
                    <a:pt x="146" y="4"/>
                  </a:lnTo>
                  <a:lnTo>
                    <a:pt x="128" y="8"/>
                  </a:lnTo>
                  <a:lnTo>
                    <a:pt x="110" y="14"/>
                  </a:lnTo>
                  <a:lnTo>
                    <a:pt x="94" y="22"/>
                  </a:lnTo>
                  <a:lnTo>
                    <a:pt x="80" y="32"/>
                  </a:lnTo>
                  <a:lnTo>
                    <a:pt x="66" y="42"/>
                  </a:lnTo>
                  <a:lnTo>
                    <a:pt x="52" y="54"/>
                  </a:lnTo>
                  <a:lnTo>
                    <a:pt x="42" y="66"/>
                  </a:lnTo>
                  <a:lnTo>
                    <a:pt x="30" y="80"/>
                  </a:lnTo>
                  <a:lnTo>
                    <a:pt x="22" y="96"/>
                  </a:lnTo>
                  <a:lnTo>
                    <a:pt x="14" y="111"/>
                  </a:lnTo>
                  <a:lnTo>
                    <a:pt x="8" y="127"/>
                  </a:lnTo>
                  <a:lnTo>
                    <a:pt x="2" y="145"/>
                  </a:lnTo>
                  <a:lnTo>
                    <a:pt x="0" y="163"/>
                  </a:lnTo>
                  <a:lnTo>
                    <a:pt x="0" y="183"/>
                  </a:lnTo>
                  <a:lnTo>
                    <a:pt x="0" y="183"/>
                  </a:lnTo>
                  <a:lnTo>
                    <a:pt x="0" y="201"/>
                  </a:lnTo>
                  <a:lnTo>
                    <a:pt x="2" y="219"/>
                  </a:lnTo>
                  <a:lnTo>
                    <a:pt x="8" y="237"/>
                  </a:lnTo>
                  <a:lnTo>
                    <a:pt x="14" y="253"/>
                  </a:lnTo>
                  <a:lnTo>
                    <a:pt x="22" y="269"/>
                  </a:lnTo>
                  <a:lnTo>
                    <a:pt x="30" y="285"/>
                  </a:lnTo>
                  <a:lnTo>
                    <a:pt x="42" y="299"/>
                  </a:lnTo>
                  <a:lnTo>
                    <a:pt x="52" y="311"/>
                  </a:lnTo>
                  <a:lnTo>
                    <a:pt x="66" y="323"/>
                  </a:lnTo>
                  <a:lnTo>
                    <a:pt x="80" y="333"/>
                  </a:lnTo>
                  <a:lnTo>
                    <a:pt x="94" y="343"/>
                  </a:lnTo>
                  <a:lnTo>
                    <a:pt x="110" y="351"/>
                  </a:lnTo>
                  <a:lnTo>
                    <a:pt x="128" y="357"/>
                  </a:lnTo>
                  <a:lnTo>
                    <a:pt x="146" y="361"/>
                  </a:lnTo>
                  <a:lnTo>
                    <a:pt x="163" y="363"/>
                  </a:lnTo>
                  <a:lnTo>
                    <a:pt x="181" y="365"/>
                  </a:lnTo>
                  <a:lnTo>
                    <a:pt x="181" y="365"/>
                  </a:lnTo>
                  <a:lnTo>
                    <a:pt x="199" y="363"/>
                  </a:lnTo>
                  <a:lnTo>
                    <a:pt x="217" y="361"/>
                  </a:lnTo>
                  <a:lnTo>
                    <a:pt x="235" y="357"/>
                  </a:lnTo>
                  <a:lnTo>
                    <a:pt x="253" y="351"/>
                  </a:lnTo>
                  <a:lnTo>
                    <a:pt x="269" y="343"/>
                  </a:lnTo>
                  <a:lnTo>
                    <a:pt x="283" y="333"/>
                  </a:lnTo>
                  <a:lnTo>
                    <a:pt x="297" y="323"/>
                  </a:lnTo>
                  <a:lnTo>
                    <a:pt x="311" y="311"/>
                  </a:lnTo>
                  <a:lnTo>
                    <a:pt x="323" y="299"/>
                  </a:lnTo>
                  <a:lnTo>
                    <a:pt x="333" y="285"/>
                  </a:lnTo>
                  <a:lnTo>
                    <a:pt x="341" y="269"/>
                  </a:lnTo>
                  <a:lnTo>
                    <a:pt x="349" y="253"/>
                  </a:lnTo>
                  <a:lnTo>
                    <a:pt x="355" y="237"/>
                  </a:lnTo>
                  <a:lnTo>
                    <a:pt x="361" y="219"/>
                  </a:lnTo>
                  <a:lnTo>
                    <a:pt x="363" y="201"/>
                  </a:lnTo>
                  <a:lnTo>
                    <a:pt x="363" y="183"/>
                  </a:lnTo>
                  <a:lnTo>
                    <a:pt x="363" y="183"/>
                  </a:lnTo>
                  <a:close/>
                </a:path>
              </a:pathLst>
            </a:custGeom>
            <a:solidFill>
              <a:schemeClr val="dk2"/>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800" b="0" i="0" u="sng" strike="noStrike" cap="none">
                <a:solidFill>
                  <a:srgbClr val="000000"/>
                </a:solidFill>
                <a:latin typeface="Arial"/>
                <a:ea typeface="Arial"/>
                <a:cs typeface="Arial"/>
                <a:sym typeface="Arial"/>
              </a:endParaRPr>
            </a:p>
          </p:txBody>
        </p:sp>
        <p:sp>
          <p:nvSpPr>
            <p:cNvPr id="152" name="Google Shape;152;p17"/>
            <p:cNvSpPr/>
            <p:nvPr/>
          </p:nvSpPr>
          <p:spPr>
            <a:xfrm>
              <a:off x="13819358" y="3449329"/>
              <a:ext cx="581025" cy="579438"/>
            </a:xfrm>
            <a:custGeom>
              <a:avLst/>
              <a:gdLst/>
              <a:ahLst/>
              <a:cxnLst/>
              <a:rect l="l" t="t" r="r" b="b"/>
              <a:pathLst>
                <a:path w="366" h="365" extrusionOk="0">
                  <a:moveTo>
                    <a:pt x="366" y="183"/>
                  </a:moveTo>
                  <a:lnTo>
                    <a:pt x="366" y="183"/>
                  </a:lnTo>
                  <a:lnTo>
                    <a:pt x="366" y="163"/>
                  </a:lnTo>
                  <a:lnTo>
                    <a:pt x="362" y="145"/>
                  </a:lnTo>
                  <a:lnTo>
                    <a:pt x="358" y="127"/>
                  </a:lnTo>
                  <a:lnTo>
                    <a:pt x="352" y="111"/>
                  </a:lnTo>
                  <a:lnTo>
                    <a:pt x="344" y="96"/>
                  </a:lnTo>
                  <a:lnTo>
                    <a:pt x="336" y="80"/>
                  </a:lnTo>
                  <a:lnTo>
                    <a:pt x="324" y="66"/>
                  </a:lnTo>
                  <a:lnTo>
                    <a:pt x="312" y="54"/>
                  </a:lnTo>
                  <a:lnTo>
                    <a:pt x="300" y="42"/>
                  </a:lnTo>
                  <a:lnTo>
                    <a:pt x="286" y="32"/>
                  </a:lnTo>
                  <a:lnTo>
                    <a:pt x="270" y="22"/>
                  </a:lnTo>
                  <a:lnTo>
                    <a:pt x="254" y="14"/>
                  </a:lnTo>
                  <a:lnTo>
                    <a:pt x="238" y="8"/>
                  </a:lnTo>
                  <a:lnTo>
                    <a:pt x="220" y="4"/>
                  </a:lnTo>
                  <a:lnTo>
                    <a:pt x="202" y="2"/>
                  </a:lnTo>
                  <a:lnTo>
                    <a:pt x="184" y="0"/>
                  </a:lnTo>
                  <a:lnTo>
                    <a:pt x="184" y="0"/>
                  </a:lnTo>
                  <a:lnTo>
                    <a:pt x="164" y="2"/>
                  </a:lnTo>
                  <a:lnTo>
                    <a:pt x="146" y="4"/>
                  </a:lnTo>
                  <a:lnTo>
                    <a:pt x="130" y="8"/>
                  </a:lnTo>
                  <a:lnTo>
                    <a:pt x="112" y="14"/>
                  </a:lnTo>
                  <a:lnTo>
                    <a:pt x="96" y="22"/>
                  </a:lnTo>
                  <a:lnTo>
                    <a:pt x="82" y="32"/>
                  </a:lnTo>
                  <a:lnTo>
                    <a:pt x="68" y="42"/>
                  </a:lnTo>
                  <a:lnTo>
                    <a:pt x="54" y="54"/>
                  </a:lnTo>
                  <a:lnTo>
                    <a:pt x="42" y="66"/>
                  </a:lnTo>
                  <a:lnTo>
                    <a:pt x="32" y="80"/>
                  </a:lnTo>
                  <a:lnTo>
                    <a:pt x="22" y="96"/>
                  </a:lnTo>
                  <a:lnTo>
                    <a:pt x="16" y="111"/>
                  </a:lnTo>
                  <a:lnTo>
                    <a:pt x="8" y="127"/>
                  </a:lnTo>
                  <a:lnTo>
                    <a:pt x="4" y="145"/>
                  </a:lnTo>
                  <a:lnTo>
                    <a:pt x="2" y="163"/>
                  </a:lnTo>
                  <a:lnTo>
                    <a:pt x="0" y="183"/>
                  </a:lnTo>
                  <a:lnTo>
                    <a:pt x="0" y="183"/>
                  </a:lnTo>
                  <a:lnTo>
                    <a:pt x="2" y="201"/>
                  </a:lnTo>
                  <a:lnTo>
                    <a:pt x="4" y="219"/>
                  </a:lnTo>
                  <a:lnTo>
                    <a:pt x="8" y="237"/>
                  </a:lnTo>
                  <a:lnTo>
                    <a:pt x="16" y="253"/>
                  </a:lnTo>
                  <a:lnTo>
                    <a:pt x="22" y="269"/>
                  </a:lnTo>
                  <a:lnTo>
                    <a:pt x="32" y="285"/>
                  </a:lnTo>
                  <a:lnTo>
                    <a:pt x="42" y="299"/>
                  </a:lnTo>
                  <a:lnTo>
                    <a:pt x="54" y="311"/>
                  </a:lnTo>
                  <a:lnTo>
                    <a:pt x="68" y="323"/>
                  </a:lnTo>
                  <a:lnTo>
                    <a:pt x="82" y="333"/>
                  </a:lnTo>
                  <a:lnTo>
                    <a:pt x="96" y="343"/>
                  </a:lnTo>
                  <a:lnTo>
                    <a:pt x="112" y="351"/>
                  </a:lnTo>
                  <a:lnTo>
                    <a:pt x="130" y="357"/>
                  </a:lnTo>
                  <a:lnTo>
                    <a:pt x="146" y="361"/>
                  </a:lnTo>
                  <a:lnTo>
                    <a:pt x="164" y="363"/>
                  </a:lnTo>
                  <a:lnTo>
                    <a:pt x="184" y="365"/>
                  </a:lnTo>
                  <a:lnTo>
                    <a:pt x="184" y="365"/>
                  </a:lnTo>
                  <a:lnTo>
                    <a:pt x="202" y="363"/>
                  </a:lnTo>
                  <a:lnTo>
                    <a:pt x="220" y="361"/>
                  </a:lnTo>
                  <a:lnTo>
                    <a:pt x="238" y="357"/>
                  </a:lnTo>
                  <a:lnTo>
                    <a:pt x="254" y="351"/>
                  </a:lnTo>
                  <a:lnTo>
                    <a:pt x="270" y="343"/>
                  </a:lnTo>
                  <a:lnTo>
                    <a:pt x="286" y="333"/>
                  </a:lnTo>
                  <a:lnTo>
                    <a:pt x="300" y="323"/>
                  </a:lnTo>
                  <a:lnTo>
                    <a:pt x="312" y="311"/>
                  </a:lnTo>
                  <a:lnTo>
                    <a:pt x="324" y="299"/>
                  </a:lnTo>
                  <a:lnTo>
                    <a:pt x="336" y="285"/>
                  </a:lnTo>
                  <a:lnTo>
                    <a:pt x="344" y="269"/>
                  </a:lnTo>
                  <a:lnTo>
                    <a:pt x="352" y="253"/>
                  </a:lnTo>
                  <a:lnTo>
                    <a:pt x="358" y="237"/>
                  </a:lnTo>
                  <a:lnTo>
                    <a:pt x="362" y="219"/>
                  </a:lnTo>
                  <a:lnTo>
                    <a:pt x="366" y="201"/>
                  </a:lnTo>
                  <a:lnTo>
                    <a:pt x="366" y="183"/>
                  </a:lnTo>
                  <a:lnTo>
                    <a:pt x="366" y="183"/>
                  </a:lnTo>
                  <a:close/>
                </a:path>
              </a:pathLst>
            </a:custGeom>
            <a:solidFill>
              <a:schemeClr val="dk2"/>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800" b="0" i="0" u="sng" strike="noStrike" cap="none">
                <a:solidFill>
                  <a:srgbClr val="000000"/>
                </a:solidFill>
                <a:latin typeface="Arial"/>
                <a:ea typeface="Arial"/>
                <a:cs typeface="Arial"/>
                <a:sym typeface="Arial"/>
              </a:endParaRPr>
            </a:p>
          </p:txBody>
        </p:sp>
        <p:sp>
          <p:nvSpPr>
            <p:cNvPr id="153" name="Google Shape;153;p17"/>
            <p:cNvSpPr/>
            <p:nvPr/>
          </p:nvSpPr>
          <p:spPr>
            <a:xfrm>
              <a:off x="13141495" y="4130366"/>
              <a:ext cx="576263" cy="579438"/>
            </a:xfrm>
            <a:custGeom>
              <a:avLst/>
              <a:gdLst/>
              <a:ahLst/>
              <a:cxnLst/>
              <a:rect l="l" t="t" r="r" b="b"/>
              <a:pathLst>
                <a:path w="363" h="365" extrusionOk="0">
                  <a:moveTo>
                    <a:pt x="363" y="181"/>
                  </a:moveTo>
                  <a:lnTo>
                    <a:pt x="363" y="181"/>
                  </a:lnTo>
                  <a:lnTo>
                    <a:pt x="363" y="163"/>
                  </a:lnTo>
                  <a:lnTo>
                    <a:pt x="361" y="145"/>
                  </a:lnTo>
                  <a:lnTo>
                    <a:pt x="355" y="127"/>
                  </a:lnTo>
                  <a:lnTo>
                    <a:pt x="349" y="112"/>
                  </a:lnTo>
                  <a:lnTo>
                    <a:pt x="341" y="96"/>
                  </a:lnTo>
                  <a:lnTo>
                    <a:pt x="333" y="80"/>
                  </a:lnTo>
                  <a:lnTo>
                    <a:pt x="323" y="66"/>
                  </a:lnTo>
                  <a:lnTo>
                    <a:pt x="311" y="54"/>
                  </a:lnTo>
                  <a:lnTo>
                    <a:pt x="297" y="42"/>
                  </a:lnTo>
                  <a:lnTo>
                    <a:pt x="283" y="32"/>
                  </a:lnTo>
                  <a:lnTo>
                    <a:pt x="269" y="22"/>
                  </a:lnTo>
                  <a:lnTo>
                    <a:pt x="253" y="14"/>
                  </a:lnTo>
                  <a:lnTo>
                    <a:pt x="235" y="8"/>
                  </a:lnTo>
                  <a:lnTo>
                    <a:pt x="217" y="4"/>
                  </a:lnTo>
                  <a:lnTo>
                    <a:pt x="199" y="0"/>
                  </a:lnTo>
                  <a:lnTo>
                    <a:pt x="181" y="0"/>
                  </a:lnTo>
                  <a:lnTo>
                    <a:pt x="181" y="0"/>
                  </a:lnTo>
                  <a:lnTo>
                    <a:pt x="163" y="0"/>
                  </a:lnTo>
                  <a:lnTo>
                    <a:pt x="146" y="4"/>
                  </a:lnTo>
                  <a:lnTo>
                    <a:pt x="128" y="8"/>
                  </a:lnTo>
                  <a:lnTo>
                    <a:pt x="110" y="14"/>
                  </a:lnTo>
                  <a:lnTo>
                    <a:pt x="94" y="22"/>
                  </a:lnTo>
                  <a:lnTo>
                    <a:pt x="80" y="32"/>
                  </a:lnTo>
                  <a:lnTo>
                    <a:pt x="66" y="42"/>
                  </a:lnTo>
                  <a:lnTo>
                    <a:pt x="52" y="54"/>
                  </a:lnTo>
                  <a:lnTo>
                    <a:pt x="42" y="66"/>
                  </a:lnTo>
                  <a:lnTo>
                    <a:pt x="30" y="80"/>
                  </a:lnTo>
                  <a:lnTo>
                    <a:pt x="22" y="96"/>
                  </a:lnTo>
                  <a:lnTo>
                    <a:pt x="14" y="112"/>
                  </a:lnTo>
                  <a:lnTo>
                    <a:pt x="8" y="127"/>
                  </a:lnTo>
                  <a:lnTo>
                    <a:pt x="2" y="145"/>
                  </a:lnTo>
                  <a:lnTo>
                    <a:pt x="0" y="163"/>
                  </a:lnTo>
                  <a:lnTo>
                    <a:pt x="0" y="181"/>
                  </a:lnTo>
                  <a:lnTo>
                    <a:pt x="0" y="181"/>
                  </a:lnTo>
                  <a:lnTo>
                    <a:pt x="0" y="201"/>
                  </a:lnTo>
                  <a:lnTo>
                    <a:pt x="2" y="219"/>
                  </a:lnTo>
                  <a:lnTo>
                    <a:pt x="8" y="235"/>
                  </a:lnTo>
                  <a:lnTo>
                    <a:pt x="14" y="253"/>
                  </a:lnTo>
                  <a:lnTo>
                    <a:pt x="22" y="269"/>
                  </a:lnTo>
                  <a:lnTo>
                    <a:pt x="30" y="283"/>
                  </a:lnTo>
                  <a:lnTo>
                    <a:pt x="42" y="297"/>
                  </a:lnTo>
                  <a:lnTo>
                    <a:pt x="52" y="311"/>
                  </a:lnTo>
                  <a:lnTo>
                    <a:pt x="66" y="323"/>
                  </a:lnTo>
                  <a:lnTo>
                    <a:pt x="80" y="333"/>
                  </a:lnTo>
                  <a:lnTo>
                    <a:pt x="94" y="343"/>
                  </a:lnTo>
                  <a:lnTo>
                    <a:pt x="110" y="349"/>
                  </a:lnTo>
                  <a:lnTo>
                    <a:pt x="128" y="357"/>
                  </a:lnTo>
                  <a:lnTo>
                    <a:pt x="146" y="361"/>
                  </a:lnTo>
                  <a:lnTo>
                    <a:pt x="163" y="363"/>
                  </a:lnTo>
                  <a:lnTo>
                    <a:pt x="181" y="365"/>
                  </a:lnTo>
                  <a:lnTo>
                    <a:pt x="181" y="365"/>
                  </a:lnTo>
                  <a:lnTo>
                    <a:pt x="199" y="363"/>
                  </a:lnTo>
                  <a:lnTo>
                    <a:pt x="217" y="361"/>
                  </a:lnTo>
                  <a:lnTo>
                    <a:pt x="235" y="357"/>
                  </a:lnTo>
                  <a:lnTo>
                    <a:pt x="253" y="349"/>
                  </a:lnTo>
                  <a:lnTo>
                    <a:pt x="269" y="343"/>
                  </a:lnTo>
                  <a:lnTo>
                    <a:pt x="283" y="333"/>
                  </a:lnTo>
                  <a:lnTo>
                    <a:pt x="297" y="323"/>
                  </a:lnTo>
                  <a:lnTo>
                    <a:pt x="311" y="311"/>
                  </a:lnTo>
                  <a:lnTo>
                    <a:pt x="323" y="297"/>
                  </a:lnTo>
                  <a:lnTo>
                    <a:pt x="333" y="283"/>
                  </a:lnTo>
                  <a:lnTo>
                    <a:pt x="341" y="269"/>
                  </a:lnTo>
                  <a:lnTo>
                    <a:pt x="349" y="253"/>
                  </a:lnTo>
                  <a:lnTo>
                    <a:pt x="355" y="235"/>
                  </a:lnTo>
                  <a:lnTo>
                    <a:pt x="361" y="219"/>
                  </a:lnTo>
                  <a:lnTo>
                    <a:pt x="363" y="201"/>
                  </a:lnTo>
                  <a:lnTo>
                    <a:pt x="363" y="181"/>
                  </a:lnTo>
                  <a:lnTo>
                    <a:pt x="363" y="181"/>
                  </a:lnTo>
                  <a:close/>
                </a:path>
              </a:pathLst>
            </a:custGeom>
            <a:solidFill>
              <a:schemeClr val="dk2"/>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800" b="0" i="0" u="sng" strike="noStrike" cap="none">
                <a:solidFill>
                  <a:srgbClr val="000000"/>
                </a:solidFill>
                <a:latin typeface="Arial"/>
                <a:ea typeface="Arial"/>
                <a:cs typeface="Arial"/>
                <a:sym typeface="Arial"/>
              </a:endParaRPr>
            </a:p>
          </p:txBody>
        </p:sp>
        <p:sp>
          <p:nvSpPr>
            <p:cNvPr id="154" name="Google Shape;154;p17"/>
            <p:cNvSpPr/>
            <p:nvPr/>
          </p:nvSpPr>
          <p:spPr>
            <a:xfrm>
              <a:off x="13141495" y="4811404"/>
              <a:ext cx="576263" cy="576263"/>
            </a:xfrm>
            <a:custGeom>
              <a:avLst/>
              <a:gdLst/>
              <a:ahLst/>
              <a:cxnLst/>
              <a:rect l="l" t="t" r="r" b="b"/>
              <a:pathLst>
                <a:path w="363" h="363" extrusionOk="0">
                  <a:moveTo>
                    <a:pt x="363" y="181"/>
                  </a:moveTo>
                  <a:lnTo>
                    <a:pt x="363" y="181"/>
                  </a:lnTo>
                  <a:lnTo>
                    <a:pt x="363" y="163"/>
                  </a:lnTo>
                  <a:lnTo>
                    <a:pt x="361" y="145"/>
                  </a:lnTo>
                  <a:lnTo>
                    <a:pt x="355" y="128"/>
                  </a:lnTo>
                  <a:lnTo>
                    <a:pt x="349" y="110"/>
                  </a:lnTo>
                  <a:lnTo>
                    <a:pt x="341" y="94"/>
                  </a:lnTo>
                  <a:lnTo>
                    <a:pt x="333" y="80"/>
                  </a:lnTo>
                  <a:lnTo>
                    <a:pt x="323" y="66"/>
                  </a:lnTo>
                  <a:lnTo>
                    <a:pt x="311" y="52"/>
                  </a:lnTo>
                  <a:lnTo>
                    <a:pt x="297" y="42"/>
                  </a:lnTo>
                  <a:lnTo>
                    <a:pt x="283" y="30"/>
                  </a:lnTo>
                  <a:lnTo>
                    <a:pt x="269" y="22"/>
                  </a:lnTo>
                  <a:lnTo>
                    <a:pt x="253" y="14"/>
                  </a:lnTo>
                  <a:lnTo>
                    <a:pt x="235" y="8"/>
                  </a:lnTo>
                  <a:lnTo>
                    <a:pt x="217" y="4"/>
                  </a:lnTo>
                  <a:lnTo>
                    <a:pt x="199" y="0"/>
                  </a:lnTo>
                  <a:lnTo>
                    <a:pt x="181" y="0"/>
                  </a:lnTo>
                  <a:lnTo>
                    <a:pt x="181" y="0"/>
                  </a:lnTo>
                  <a:lnTo>
                    <a:pt x="163" y="0"/>
                  </a:lnTo>
                  <a:lnTo>
                    <a:pt x="146" y="4"/>
                  </a:lnTo>
                  <a:lnTo>
                    <a:pt x="128" y="8"/>
                  </a:lnTo>
                  <a:lnTo>
                    <a:pt x="110" y="14"/>
                  </a:lnTo>
                  <a:lnTo>
                    <a:pt x="94" y="22"/>
                  </a:lnTo>
                  <a:lnTo>
                    <a:pt x="80" y="30"/>
                  </a:lnTo>
                  <a:lnTo>
                    <a:pt x="66" y="42"/>
                  </a:lnTo>
                  <a:lnTo>
                    <a:pt x="52" y="52"/>
                  </a:lnTo>
                  <a:lnTo>
                    <a:pt x="42" y="66"/>
                  </a:lnTo>
                  <a:lnTo>
                    <a:pt x="30" y="80"/>
                  </a:lnTo>
                  <a:lnTo>
                    <a:pt x="22" y="94"/>
                  </a:lnTo>
                  <a:lnTo>
                    <a:pt x="14" y="110"/>
                  </a:lnTo>
                  <a:lnTo>
                    <a:pt x="8" y="128"/>
                  </a:lnTo>
                  <a:lnTo>
                    <a:pt x="2" y="145"/>
                  </a:lnTo>
                  <a:lnTo>
                    <a:pt x="0" y="163"/>
                  </a:lnTo>
                  <a:lnTo>
                    <a:pt x="0" y="181"/>
                  </a:lnTo>
                  <a:lnTo>
                    <a:pt x="0" y="181"/>
                  </a:lnTo>
                  <a:lnTo>
                    <a:pt x="0" y="199"/>
                  </a:lnTo>
                  <a:lnTo>
                    <a:pt x="2" y="217"/>
                  </a:lnTo>
                  <a:lnTo>
                    <a:pt x="8" y="235"/>
                  </a:lnTo>
                  <a:lnTo>
                    <a:pt x="14" y="253"/>
                  </a:lnTo>
                  <a:lnTo>
                    <a:pt x="22" y="269"/>
                  </a:lnTo>
                  <a:lnTo>
                    <a:pt x="30" y="283"/>
                  </a:lnTo>
                  <a:lnTo>
                    <a:pt x="42" y="297"/>
                  </a:lnTo>
                  <a:lnTo>
                    <a:pt x="52" y="311"/>
                  </a:lnTo>
                  <a:lnTo>
                    <a:pt x="66" y="323"/>
                  </a:lnTo>
                  <a:lnTo>
                    <a:pt x="80" y="333"/>
                  </a:lnTo>
                  <a:lnTo>
                    <a:pt x="94" y="341"/>
                  </a:lnTo>
                  <a:lnTo>
                    <a:pt x="110" y="349"/>
                  </a:lnTo>
                  <a:lnTo>
                    <a:pt x="128" y="355"/>
                  </a:lnTo>
                  <a:lnTo>
                    <a:pt x="146" y="361"/>
                  </a:lnTo>
                  <a:lnTo>
                    <a:pt x="163" y="363"/>
                  </a:lnTo>
                  <a:lnTo>
                    <a:pt x="181" y="363"/>
                  </a:lnTo>
                  <a:lnTo>
                    <a:pt x="181" y="363"/>
                  </a:lnTo>
                  <a:lnTo>
                    <a:pt x="199" y="363"/>
                  </a:lnTo>
                  <a:lnTo>
                    <a:pt x="217" y="361"/>
                  </a:lnTo>
                  <a:lnTo>
                    <a:pt x="235" y="355"/>
                  </a:lnTo>
                  <a:lnTo>
                    <a:pt x="253" y="349"/>
                  </a:lnTo>
                  <a:lnTo>
                    <a:pt x="269" y="341"/>
                  </a:lnTo>
                  <a:lnTo>
                    <a:pt x="283" y="333"/>
                  </a:lnTo>
                  <a:lnTo>
                    <a:pt x="297" y="323"/>
                  </a:lnTo>
                  <a:lnTo>
                    <a:pt x="311" y="311"/>
                  </a:lnTo>
                  <a:lnTo>
                    <a:pt x="323" y="297"/>
                  </a:lnTo>
                  <a:lnTo>
                    <a:pt x="333" y="283"/>
                  </a:lnTo>
                  <a:lnTo>
                    <a:pt x="341" y="269"/>
                  </a:lnTo>
                  <a:lnTo>
                    <a:pt x="349" y="253"/>
                  </a:lnTo>
                  <a:lnTo>
                    <a:pt x="355" y="235"/>
                  </a:lnTo>
                  <a:lnTo>
                    <a:pt x="361" y="217"/>
                  </a:lnTo>
                  <a:lnTo>
                    <a:pt x="363" y="199"/>
                  </a:lnTo>
                  <a:lnTo>
                    <a:pt x="363" y="181"/>
                  </a:lnTo>
                  <a:lnTo>
                    <a:pt x="363" y="181"/>
                  </a:lnTo>
                  <a:close/>
                </a:path>
              </a:pathLst>
            </a:custGeom>
            <a:solidFill>
              <a:schemeClr val="dk2"/>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800" b="0" i="0" u="sng" strike="noStrike" cap="none">
                <a:solidFill>
                  <a:srgbClr val="000000"/>
                </a:solidFill>
                <a:latin typeface="Arial"/>
                <a:ea typeface="Arial"/>
                <a:cs typeface="Arial"/>
                <a:sym typeface="Arial"/>
              </a:endParaRPr>
            </a:p>
          </p:txBody>
        </p:sp>
        <p:sp>
          <p:nvSpPr>
            <p:cNvPr id="155" name="Google Shape;155;p17"/>
            <p:cNvSpPr/>
            <p:nvPr/>
          </p:nvSpPr>
          <p:spPr>
            <a:xfrm>
              <a:off x="14749633" y="4031941"/>
              <a:ext cx="706438" cy="900113"/>
            </a:xfrm>
            <a:custGeom>
              <a:avLst/>
              <a:gdLst/>
              <a:ahLst/>
              <a:cxnLst/>
              <a:rect l="l" t="t" r="r" b="b"/>
              <a:pathLst>
                <a:path w="445" h="567" extrusionOk="0">
                  <a:moveTo>
                    <a:pt x="170" y="102"/>
                  </a:moveTo>
                  <a:lnTo>
                    <a:pt x="0" y="102"/>
                  </a:lnTo>
                  <a:lnTo>
                    <a:pt x="0" y="0"/>
                  </a:lnTo>
                  <a:lnTo>
                    <a:pt x="445" y="0"/>
                  </a:lnTo>
                  <a:lnTo>
                    <a:pt x="445" y="102"/>
                  </a:lnTo>
                  <a:lnTo>
                    <a:pt x="276" y="102"/>
                  </a:lnTo>
                  <a:lnTo>
                    <a:pt x="276" y="567"/>
                  </a:lnTo>
                  <a:lnTo>
                    <a:pt x="170" y="567"/>
                  </a:lnTo>
                  <a:lnTo>
                    <a:pt x="170" y="102"/>
                  </a:lnTo>
                  <a:close/>
                </a:path>
              </a:pathLst>
            </a:custGeom>
            <a:solidFill>
              <a:schemeClr val="dk2"/>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800" b="0" i="0" u="sng" strike="noStrike" cap="none">
                <a:solidFill>
                  <a:srgbClr val="000000"/>
                </a:solidFill>
                <a:latin typeface="Arial"/>
                <a:ea typeface="Arial"/>
                <a:cs typeface="Arial"/>
                <a:sym typeface="Arial"/>
              </a:endParaRPr>
            </a:p>
          </p:txBody>
        </p:sp>
        <p:sp>
          <p:nvSpPr>
            <p:cNvPr id="156" name="Google Shape;156;p17"/>
            <p:cNvSpPr/>
            <p:nvPr/>
          </p:nvSpPr>
          <p:spPr>
            <a:xfrm>
              <a:off x="15383045" y="4263716"/>
              <a:ext cx="657225" cy="681038"/>
            </a:xfrm>
            <a:custGeom>
              <a:avLst/>
              <a:gdLst/>
              <a:ahLst/>
              <a:cxnLst/>
              <a:rect l="l" t="t" r="r" b="b"/>
              <a:pathLst>
                <a:path w="414" h="429" extrusionOk="0">
                  <a:moveTo>
                    <a:pt x="402" y="299"/>
                  </a:moveTo>
                  <a:lnTo>
                    <a:pt x="402" y="299"/>
                  </a:lnTo>
                  <a:lnTo>
                    <a:pt x="396" y="315"/>
                  </a:lnTo>
                  <a:lnTo>
                    <a:pt x="386" y="333"/>
                  </a:lnTo>
                  <a:lnTo>
                    <a:pt x="372" y="355"/>
                  </a:lnTo>
                  <a:lnTo>
                    <a:pt x="352" y="377"/>
                  </a:lnTo>
                  <a:lnTo>
                    <a:pt x="340" y="387"/>
                  </a:lnTo>
                  <a:lnTo>
                    <a:pt x="326" y="397"/>
                  </a:lnTo>
                  <a:lnTo>
                    <a:pt x="312" y="407"/>
                  </a:lnTo>
                  <a:lnTo>
                    <a:pt x="294" y="413"/>
                  </a:lnTo>
                  <a:lnTo>
                    <a:pt x="276" y="421"/>
                  </a:lnTo>
                  <a:lnTo>
                    <a:pt x="256" y="425"/>
                  </a:lnTo>
                  <a:lnTo>
                    <a:pt x="234" y="429"/>
                  </a:lnTo>
                  <a:lnTo>
                    <a:pt x="212" y="429"/>
                  </a:lnTo>
                  <a:lnTo>
                    <a:pt x="212" y="429"/>
                  </a:lnTo>
                  <a:lnTo>
                    <a:pt x="188" y="429"/>
                  </a:lnTo>
                  <a:lnTo>
                    <a:pt x="168" y="425"/>
                  </a:lnTo>
                  <a:lnTo>
                    <a:pt x="146" y="421"/>
                  </a:lnTo>
                  <a:lnTo>
                    <a:pt x="126" y="413"/>
                  </a:lnTo>
                  <a:lnTo>
                    <a:pt x="108" y="405"/>
                  </a:lnTo>
                  <a:lnTo>
                    <a:pt x="90" y="395"/>
                  </a:lnTo>
                  <a:lnTo>
                    <a:pt x="74" y="383"/>
                  </a:lnTo>
                  <a:lnTo>
                    <a:pt x="60" y="369"/>
                  </a:lnTo>
                  <a:lnTo>
                    <a:pt x="46" y="355"/>
                  </a:lnTo>
                  <a:lnTo>
                    <a:pt x="34" y="337"/>
                  </a:lnTo>
                  <a:lnTo>
                    <a:pt x="24" y="321"/>
                  </a:lnTo>
                  <a:lnTo>
                    <a:pt x="16" y="301"/>
                  </a:lnTo>
                  <a:lnTo>
                    <a:pt x="10" y="281"/>
                  </a:lnTo>
                  <a:lnTo>
                    <a:pt x="4" y="261"/>
                  </a:lnTo>
                  <a:lnTo>
                    <a:pt x="2" y="237"/>
                  </a:lnTo>
                  <a:lnTo>
                    <a:pt x="0" y="215"/>
                  </a:lnTo>
                  <a:lnTo>
                    <a:pt x="0" y="215"/>
                  </a:lnTo>
                  <a:lnTo>
                    <a:pt x="2" y="191"/>
                  </a:lnTo>
                  <a:lnTo>
                    <a:pt x="4" y="169"/>
                  </a:lnTo>
                  <a:lnTo>
                    <a:pt x="10" y="149"/>
                  </a:lnTo>
                  <a:lnTo>
                    <a:pt x="16" y="129"/>
                  </a:lnTo>
                  <a:lnTo>
                    <a:pt x="24" y="109"/>
                  </a:lnTo>
                  <a:lnTo>
                    <a:pt x="34" y="91"/>
                  </a:lnTo>
                  <a:lnTo>
                    <a:pt x="46" y="75"/>
                  </a:lnTo>
                  <a:lnTo>
                    <a:pt x="60" y="61"/>
                  </a:lnTo>
                  <a:lnTo>
                    <a:pt x="74" y="47"/>
                  </a:lnTo>
                  <a:lnTo>
                    <a:pt x="90" y="36"/>
                  </a:lnTo>
                  <a:lnTo>
                    <a:pt x="108" y="26"/>
                  </a:lnTo>
                  <a:lnTo>
                    <a:pt x="126" y="16"/>
                  </a:lnTo>
                  <a:lnTo>
                    <a:pt x="146" y="10"/>
                  </a:lnTo>
                  <a:lnTo>
                    <a:pt x="168" y="4"/>
                  </a:lnTo>
                  <a:lnTo>
                    <a:pt x="188" y="2"/>
                  </a:lnTo>
                  <a:lnTo>
                    <a:pt x="212" y="0"/>
                  </a:lnTo>
                  <a:lnTo>
                    <a:pt x="212" y="0"/>
                  </a:lnTo>
                  <a:lnTo>
                    <a:pt x="232" y="2"/>
                  </a:lnTo>
                  <a:lnTo>
                    <a:pt x="252" y="4"/>
                  </a:lnTo>
                  <a:lnTo>
                    <a:pt x="272" y="10"/>
                  </a:lnTo>
                  <a:lnTo>
                    <a:pt x="290" y="16"/>
                  </a:lnTo>
                  <a:lnTo>
                    <a:pt x="308" y="26"/>
                  </a:lnTo>
                  <a:lnTo>
                    <a:pt x="326" y="36"/>
                  </a:lnTo>
                  <a:lnTo>
                    <a:pt x="340" y="45"/>
                  </a:lnTo>
                  <a:lnTo>
                    <a:pt x="356" y="59"/>
                  </a:lnTo>
                  <a:lnTo>
                    <a:pt x="368" y="73"/>
                  </a:lnTo>
                  <a:lnTo>
                    <a:pt x="380" y="89"/>
                  </a:lnTo>
                  <a:lnTo>
                    <a:pt x="390" y="107"/>
                  </a:lnTo>
                  <a:lnTo>
                    <a:pt x="398" y="125"/>
                  </a:lnTo>
                  <a:lnTo>
                    <a:pt x="404" y="143"/>
                  </a:lnTo>
                  <a:lnTo>
                    <a:pt x="410" y="163"/>
                  </a:lnTo>
                  <a:lnTo>
                    <a:pt x="412" y="185"/>
                  </a:lnTo>
                  <a:lnTo>
                    <a:pt x="414" y="207"/>
                  </a:lnTo>
                  <a:lnTo>
                    <a:pt x="414" y="207"/>
                  </a:lnTo>
                  <a:lnTo>
                    <a:pt x="412" y="223"/>
                  </a:lnTo>
                  <a:lnTo>
                    <a:pt x="412" y="235"/>
                  </a:lnTo>
                  <a:lnTo>
                    <a:pt x="410" y="247"/>
                  </a:lnTo>
                  <a:lnTo>
                    <a:pt x="102" y="247"/>
                  </a:lnTo>
                  <a:lnTo>
                    <a:pt x="102" y="247"/>
                  </a:lnTo>
                  <a:lnTo>
                    <a:pt x="106" y="267"/>
                  </a:lnTo>
                  <a:lnTo>
                    <a:pt x="114" y="287"/>
                  </a:lnTo>
                  <a:lnTo>
                    <a:pt x="124" y="303"/>
                  </a:lnTo>
                  <a:lnTo>
                    <a:pt x="138" y="317"/>
                  </a:lnTo>
                  <a:lnTo>
                    <a:pt x="154" y="329"/>
                  </a:lnTo>
                  <a:lnTo>
                    <a:pt x="170" y="337"/>
                  </a:lnTo>
                  <a:lnTo>
                    <a:pt x="190" y="343"/>
                  </a:lnTo>
                  <a:lnTo>
                    <a:pt x="212" y="345"/>
                  </a:lnTo>
                  <a:lnTo>
                    <a:pt x="212" y="345"/>
                  </a:lnTo>
                  <a:lnTo>
                    <a:pt x="228" y="343"/>
                  </a:lnTo>
                  <a:lnTo>
                    <a:pt x="244" y="339"/>
                  </a:lnTo>
                  <a:lnTo>
                    <a:pt x="256" y="335"/>
                  </a:lnTo>
                  <a:lnTo>
                    <a:pt x="268" y="329"/>
                  </a:lnTo>
                  <a:lnTo>
                    <a:pt x="278" y="321"/>
                  </a:lnTo>
                  <a:lnTo>
                    <a:pt x="286" y="315"/>
                  </a:lnTo>
                  <a:lnTo>
                    <a:pt x="292" y="307"/>
                  </a:lnTo>
                  <a:lnTo>
                    <a:pt x="296" y="299"/>
                  </a:lnTo>
                  <a:lnTo>
                    <a:pt x="402" y="299"/>
                  </a:lnTo>
                  <a:close/>
                  <a:moveTo>
                    <a:pt x="312" y="179"/>
                  </a:moveTo>
                  <a:lnTo>
                    <a:pt x="312" y="179"/>
                  </a:lnTo>
                  <a:lnTo>
                    <a:pt x="308" y="159"/>
                  </a:lnTo>
                  <a:lnTo>
                    <a:pt x="300" y="141"/>
                  </a:lnTo>
                  <a:lnTo>
                    <a:pt x="292" y="125"/>
                  </a:lnTo>
                  <a:lnTo>
                    <a:pt x="280" y="111"/>
                  </a:lnTo>
                  <a:lnTo>
                    <a:pt x="266" y="101"/>
                  </a:lnTo>
                  <a:lnTo>
                    <a:pt x="250" y="93"/>
                  </a:lnTo>
                  <a:lnTo>
                    <a:pt x="232" y="87"/>
                  </a:lnTo>
                  <a:lnTo>
                    <a:pt x="212" y="85"/>
                  </a:lnTo>
                  <a:lnTo>
                    <a:pt x="212" y="85"/>
                  </a:lnTo>
                  <a:lnTo>
                    <a:pt x="190" y="87"/>
                  </a:lnTo>
                  <a:lnTo>
                    <a:pt x="170" y="93"/>
                  </a:lnTo>
                  <a:lnTo>
                    <a:pt x="152" y="101"/>
                  </a:lnTo>
                  <a:lnTo>
                    <a:pt x="138" y="111"/>
                  </a:lnTo>
                  <a:lnTo>
                    <a:pt x="126" y="125"/>
                  </a:lnTo>
                  <a:lnTo>
                    <a:pt x="116" y="141"/>
                  </a:lnTo>
                  <a:lnTo>
                    <a:pt x="108" y="159"/>
                  </a:lnTo>
                  <a:lnTo>
                    <a:pt x="102" y="179"/>
                  </a:lnTo>
                  <a:lnTo>
                    <a:pt x="312" y="179"/>
                  </a:lnTo>
                  <a:close/>
                </a:path>
              </a:pathLst>
            </a:custGeom>
            <a:solidFill>
              <a:schemeClr val="dk2"/>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800" b="0" i="0" u="sng" strike="noStrike" cap="none">
                <a:solidFill>
                  <a:srgbClr val="000000"/>
                </a:solidFill>
                <a:latin typeface="Arial"/>
                <a:ea typeface="Arial"/>
                <a:cs typeface="Arial"/>
                <a:sym typeface="Arial"/>
              </a:endParaRPr>
            </a:p>
          </p:txBody>
        </p:sp>
        <p:sp>
          <p:nvSpPr>
            <p:cNvPr id="157" name="Google Shape;157;p17"/>
            <p:cNvSpPr/>
            <p:nvPr/>
          </p:nvSpPr>
          <p:spPr>
            <a:xfrm>
              <a:off x="16135520" y="4031941"/>
              <a:ext cx="162000" cy="900000"/>
            </a:xfrm>
            <a:prstGeom prst="rect">
              <a:avLst/>
            </a:prstGeom>
            <a:solidFill>
              <a:schemeClr val="dk2"/>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800" b="0" i="0" u="sng" strike="noStrike" cap="none">
                <a:solidFill>
                  <a:srgbClr val="000000"/>
                </a:solidFill>
                <a:latin typeface="Arial"/>
                <a:ea typeface="Arial"/>
                <a:cs typeface="Arial"/>
                <a:sym typeface="Arial"/>
              </a:endParaRPr>
            </a:p>
          </p:txBody>
        </p:sp>
        <p:sp>
          <p:nvSpPr>
            <p:cNvPr id="158" name="Google Shape;158;p17"/>
            <p:cNvSpPr/>
            <p:nvPr/>
          </p:nvSpPr>
          <p:spPr>
            <a:xfrm>
              <a:off x="16392695" y="4263716"/>
              <a:ext cx="657225" cy="681038"/>
            </a:xfrm>
            <a:custGeom>
              <a:avLst/>
              <a:gdLst/>
              <a:ahLst/>
              <a:cxnLst/>
              <a:rect l="l" t="t" r="r" b="b"/>
              <a:pathLst>
                <a:path w="414" h="429" extrusionOk="0">
                  <a:moveTo>
                    <a:pt x="402" y="299"/>
                  </a:moveTo>
                  <a:lnTo>
                    <a:pt x="402" y="299"/>
                  </a:lnTo>
                  <a:lnTo>
                    <a:pt x="396" y="315"/>
                  </a:lnTo>
                  <a:lnTo>
                    <a:pt x="388" y="333"/>
                  </a:lnTo>
                  <a:lnTo>
                    <a:pt x="372" y="355"/>
                  </a:lnTo>
                  <a:lnTo>
                    <a:pt x="352" y="377"/>
                  </a:lnTo>
                  <a:lnTo>
                    <a:pt x="340" y="387"/>
                  </a:lnTo>
                  <a:lnTo>
                    <a:pt x="326" y="397"/>
                  </a:lnTo>
                  <a:lnTo>
                    <a:pt x="312" y="407"/>
                  </a:lnTo>
                  <a:lnTo>
                    <a:pt x="296" y="413"/>
                  </a:lnTo>
                  <a:lnTo>
                    <a:pt x="276" y="421"/>
                  </a:lnTo>
                  <a:lnTo>
                    <a:pt x="256" y="425"/>
                  </a:lnTo>
                  <a:lnTo>
                    <a:pt x="236" y="429"/>
                  </a:lnTo>
                  <a:lnTo>
                    <a:pt x="212" y="429"/>
                  </a:lnTo>
                  <a:lnTo>
                    <a:pt x="212" y="429"/>
                  </a:lnTo>
                  <a:lnTo>
                    <a:pt x="190" y="429"/>
                  </a:lnTo>
                  <a:lnTo>
                    <a:pt x="168" y="425"/>
                  </a:lnTo>
                  <a:lnTo>
                    <a:pt x="146" y="421"/>
                  </a:lnTo>
                  <a:lnTo>
                    <a:pt x="128" y="413"/>
                  </a:lnTo>
                  <a:lnTo>
                    <a:pt x="108" y="405"/>
                  </a:lnTo>
                  <a:lnTo>
                    <a:pt x="92" y="395"/>
                  </a:lnTo>
                  <a:lnTo>
                    <a:pt x="76" y="383"/>
                  </a:lnTo>
                  <a:lnTo>
                    <a:pt x="60" y="369"/>
                  </a:lnTo>
                  <a:lnTo>
                    <a:pt x="48" y="355"/>
                  </a:lnTo>
                  <a:lnTo>
                    <a:pt x="36" y="337"/>
                  </a:lnTo>
                  <a:lnTo>
                    <a:pt x="26" y="321"/>
                  </a:lnTo>
                  <a:lnTo>
                    <a:pt x="16" y="301"/>
                  </a:lnTo>
                  <a:lnTo>
                    <a:pt x="10" y="281"/>
                  </a:lnTo>
                  <a:lnTo>
                    <a:pt x="4" y="261"/>
                  </a:lnTo>
                  <a:lnTo>
                    <a:pt x="2" y="237"/>
                  </a:lnTo>
                  <a:lnTo>
                    <a:pt x="0" y="215"/>
                  </a:lnTo>
                  <a:lnTo>
                    <a:pt x="0" y="215"/>
                  </a:lnTo>
                  <a:lnTo>
                    <a:pt x="2" y="191"/>
                  </a:lnTo>
                  <a:lnTo>
                    <a:pt x="4" y="169"/>
                  </a:lnTo>
                  <a:lnTo>
                    <a:pt x="10" y="149"/>
                  </a:lnTo>
                  <a:lnTo>
                    <a:pt x="16" y="129"/>
                  </a:lnTo>
                  <a:lnTo>
                    <a:pt x="26" y="109"/>
                  </a:lnTo>
                  <a:lnTo>
                    <a:pt x="36" y="91"/>
                  </a:lnTo>
                  <a:lnTo>
                    <a:pt x="48" y="75"/>
                  </a:lnTo>
                  <a:lnTo>
                    <a:pt x="60" y="61"/>
                  </a:lnTo>
                  <a:lnTo>
                    <a:pt x="76" y="47"/>
                  </a:lnTo>
                  <a:lnTo>
                    <a:pt x="92" y="36"/>
                  </a:lnTo>
                  <a:lnTo>
                    <a:pt x="108" y="26"/>
                  </a:lnTo>
                  <a:lnTo>
                    <a:pt x="128" y="16"/>
                  </a:lnTo>
                  <a:lnTo>
                    <a:pt x="146" y="10"/>
                  </a:lnTo>
                  <a:lnTo>
                    <a:pt x="168" y="4"/>
                  </a:lnTo>
                  <a:lnTo>
                    <a:pt x="190" y="2"/>
                  </a:lnTo>
                  <a:lnTo>
                    <a:pt x="212" y="0"/>
                  </a:lnTo>
                  <a:lnTo>
                    <a:pt x="212" y="0"/>
                  </a:lnTo>
                  <a:lnTo>
                    <a:pt x="232" y="2"/>
                  </a:lnTo>
                  <a:lnTo>
                    <a:pt x="252" y="4"/>
                  </a:lnTo>
                  <a:lnTo>
                    <a:pt x="272" y="10"/>
                  </a:lnTo>
                  <a:lnTo>
                    <a:pt x="292" y="16"/>
                  </a:lnTo>
                  <a:lnTo>
                    <a:pt x="308" y="26"/>
                  </a:lnTo>
                  <a:lnTo>
                    <a:pt x="326" y="36"/>
                  </a:lnTo>
                  <a:lnTo>
                    <a:pt x="342" y="45"/>
                  </a:lnTo>
                  <a:lnTo>
                    <a:pt x="356" y="59"/>
                  </a:lnTo>
                  <a:lnTo>
                    <a:pt x="368" y="73"/>
                  </a:lnTo>
                  <a:lnTo>
                    <a:pt x="380" y="89"/>
                  </a:lnTo>
                  <a:lnTo>
                    <a:pt x="390" y="107"/>
                  </a:lnTo>
                  <a:lnTo>
                    <a:pt x="398" y="125"/>
                  </a:lnTo>
                  <a:lnTo>
                    <a:pt x="406" y="143"/>
                  </a:lnTo>
                  <a:lnTo>
                    <a:pt x="410" y="163"/>
                  </a:lnTo>
                  <a:lnTo>
                    <a:pt x="414" y="185"/>
                  </a:lnTo>
                  <a:lnTo>
                    <a:pt x="414" y="207"/>
                  </a:lnTo>
                  <a:lnTo>
                    <a:pt x="414" y="207"/>
                  </a:lnTo>
                  <a:lnTo>
                    <a:pt x="414" y="223"/>
                  </a:lnTo>
                  <a:lnTo>
                    <a:pt x="412" y="235"/>
                  </a:lnTo>
                  <a:lnTo>
                    <a:pt x="410" y="247"/>
                  </a:lnTo>
                  <a:lnTo>
                    <a:pt x="102" y="247"/>
                  </a:lnTo>
                  <a:lnTo>
                    <a:pt x="102" y="247"/>
                  </a:lnTo>
                  <a:lnTo>
                    <a:pt x="108" y="267"/>
                  </a:lnTo>
                  <a:lnTo>
                    <a:pt x="114" y="287"/>
                  </a:lnTo>
                  <a:lnTo>
                    <a:pt x="126" y="303"/>
                  </a:lnTo>
                  <a:lnTo>
                    <a:pt x="138" y="317"/>
                  </a:lnTo>
                  <a:lnTo>
                    <a:pt x="154" y="329"/>
                  </a:lnTo>
                  <a:lnTo>
                    <a:pt x="172" y="337"/>
                  </a:lnTo>
                  <a:lnTo>
                    <a:pt x="190" y="343"/>
                  </a:lnTo>
                  <a:lnTo>
                    <a:pt x="212" y="345"/>
                  </a:lnTo>
                  <a:lnTo>
                    <a:pt x="212" y="345"/>
                  </a:lnTo>
                  <a:lnTo>
                    <a:pt x="228" y="343"/>
                  </a:lnTo>
                  <a:lnTo>
                    <a:pt x="244" y="339"/>
                  </a:lnTo>
                  <a:lnTo>
                    <a:pt x="258" y="335"/>
                  </a:lnTo>
                  <a:lnTo>
                    <a:pt x="270" y="329"/>
                  </a:lnTo>
                  <a:lnTo>
                    <a:pt x="278" y="321"/>
                  </a:lnTo>
                  <a:lnTo>
                    <a:pt x="286" y="315"/>
                  </a:lnTo>
                  <a:lnTo>
                    <a:pt x="292" y="307"/>
                  </a:lnTo>
                  <a:lnTo>
                    <a:pt x="296" y="299"/>
                  </a:lnTo>
                  <a:lnTo>
                    <a:pt x="402" y="299"/>
                  </a:lnTo>
                  <a:close/>
                  <a:moveTo>
                    <a:pt x="312" y="179"/>
                  </a:moveTo>
                  <a:lnTo>
                    <a:pt x="312" y="179"/>
                  </a:lnTo>
                  <a:lnTo>
                    <a:pt x="308" y="159"/>
                  </a:lnTo>
                  <a:lnTo>
                    <a:pt x="302" y="141"/>
                  </a:lnTo>
                  <a:lnTo>
                    <a:pt x="292" y="125"/>
                  </a:lnTo>
                  <a:lnTo>
                    <a:pt x="280" y="111"/>
                  </a:lnTo>
                  <a:lnTo>
                    <a:pt x="266" y="101"/>
                  </a:lnTo>
                  <a:lnTo>
                    <a:pt x="250" y="93"/>
                  </a:lnTo>
                  <a:lnTo>
                    <a:pt x="232" y="87"/>
                  </a:lnTo>
                  <a:lnTo>
                    <a:pt x="212" y="85"/>
                  </a:lnTo>
                  <a:lnTo>
                    <a:pt x="212" y="85"/>
                  </a:lnTo>
                  <a:lnTo>
                    <a:pt x="190" y="87"/>
                  </a:lnTo>
                  <a:lnTo>
                    <a:pt x="170" y="93"/>
                  </a:lnTo>
                  <a:lnTo>
                    <a:pt x="154" y="101"/>
                  </a:lnTo>
                  <a:lnTo>
                    <a:pt x="138" y="111"/>
                  </a:lnTo>
                  <a:lnTo>
                    <a:pt x="126" y="125"/>
                  </a:lnTo>
                  <a:lnTo>
                    <a:pt x="116" y="141"/>
                  </a:lnTo>
                  <a:lnTo>
                    <a:pt x="108" y="159"/>
                  </a:lnTo>
                  <a:lnTo>
                    <a:pt x="102" y="179"/>
                  </a:lnTo>
                  <a:lnTo>
                    <a:pt x="312" y="179"/>
                  </a:lnTo>
                  <a:close/>
                </a:path>
              </a:pathLst>
            </a:custGeom>
            <a:solidFill>
              <a:schemeClr val="dk2"/>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800" b="0" i="0" u="sng" strike="noStrike" cap="none">
                <a:solidFill>
                  <a:srgbClr val="000000"/>
                </a:solidFill>
                <a:latin typeface="Arial"/>
                <a:ea typeface="Arial"/>
                <a:cs typeface="Arial"/>
                <a:sym typeface="Arial"/>
              </a:endParaRPr>
            </a:p>
          </p:txBody>
        </p:sp>
        <p:sp>
          <p:nvSpPr>
            <p:cNvPr id="159" name="Google Shape;159;p17"/>
            <p:cNvSpPr/>
            <p:nvPr/>
          </p:nvSpPr>
          <p:spPr>
            <a:xfrm>
              <a:off x="17088020" y="4019241"/>
              <a:ext cx="411163" cy="912813"/>
            </a:xfrm>
            <a:custGeom>
              <a:avLst/>
              <a:gdLst/>
              <a:ahLst/>
              <a:cxnLst/>
              <a:rect l="l" t="t" r="r" b="b"/>
              <a:pathLst>
                <a:path w="259" h="575" extrusionOk="0">
                  <a:moveTo>
                    <a:pt x="69" y="259"/>
                  </a:moveTo>
                  <a:lnTo>
                    <a:pt x="0" y="259"/>
                  </a:lnTo>
                  <a:lnTo>
                    <a:pt x="0" y="162"/>
                  </a:lnTo>
                  <a:lnTo>
                    <a:pt x="69" y="162"/>
                  </a:lnTo>
                  <a:lnTo>
                    <a:pt x="69" y="102"/>
                  </a:lnTo>
                  <a:lnTo>
                    <a:pt x="69" y="102"/>
                  </a:lnTo>
                  <a:lnTo>
                    <a:pt x="71" y="80"/>
                  </a:lnTo>
                  <a:lnTo>
                    <a:pt x="75" y="60"/>
                  </a:lnTo>
                  <a:lnTo>
                    <a:pt x="85" y="42"/>
                  </a:lnTo>
                  <a:lnTo>
                    <a:pt x="97" y="28"/>
                  </a:lnTo>
                  <a:lnTo>
                    <a:pt x="111" y="16"/>
                  </a:lnTo>
                  <a:lnTo>
                    <a:pt x="129" y="8"/>
                  </a:lnTo>
                  <a:lnTo>
                    <a:pt x="147" y="2"/>
                  </a:lnTo>
                  <a:lnTo>
                    <a:pt x="169" y="0"/>
                  </a:lnTo>
                  <a:lnTo>
                    <a:pt x="259" y="0"/>
                  </a:lnTo>
                  <a:lnTo>
                    <a:pt x="259" y="90"/>
                  </a:lnTo>
                  <a:lnTo>
                    <a:pt x="199" y="90"/>
                  </a:lnTo>
                  <a:lnTo>
                    <a:pt x="199" y="90"/>
                  </a:lnTo>
                  <a:lnTo>
                    <a:pt x="187" y="92"/>
                  </a:lnTo>
                  <a:lnTo>
                    <a:pt x="179" y="98"/>
                  </a:lnTo>
                  <a:lnTo>
                    <a:pt x="173" y="106"/>
                  </a:lnTo>
                  <a:lnTo>
                    <a:pt x="169" y="118"/>
                  </a:lnTo>
                  <a:lnTo>
                    <a:pt x="169" y="162"/>
                  </a:lnTo>
                  <a:lnTo>
                    <a:pt x="259" y="162"/>
                  </a:lnTo>
                  <a:lnTo>
                    <a:pt x="259" y="259"/>
                  </a:lnTo>
                  <a:lnTo>
                    <a:pt x="169" y="259"/>
                  </a:lnTo>
                  <a:lnTo>
                    <a:pt x="169" y="575"/>
                  </a:lnTo>
                  <a:lnTo>
                    <a:pt x="69" y="575"/>
                  </a:lnTo>
                  <a:lnTo>
                    <a:pt x="69" y="259"/>
                  </a:lnTo>
                  <a:close/>
                </a:path>
              </a:pathLst>
            </a:custGeom>
            <a:solidFill>
              <a:schemeClr val="dk2"/>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800" b="0" i="0" u="sng" strike="noStrike" cap="none">
                <a:solidFill>
                  <a:srgbClr val="000000"/>
                </a:solidFill>
                <a:latin typeface="Arial"/>
                <a:ea typeface="Arial"/>
                <a:cs typeface="Arial"/>
                <a:sym typeface="Arial"/>
              </a:endParaRPr>
            </a:p>
          </p:txBody>
        </p:sp>
        <p:sp>
          <p:nvSpPr>
            <p:cNvPr id="160" name="Google Shape;160;p17"/>
            <p:cNvSpPr/>
            <p:nvPr/>
          </p:nvSpPr>
          <p:spPr>
            <a:xfrm>
              <a:off x="17524583" y="4263716"/>
              <a:ext cx="669925" cy="681038"/>
            </a:xfrm>
            <a:custGeom>
              <a:avLst/>
              <a:gdLst/>
              <a:ahLst/>
              <a:cxnLst/>
              <a:rect l="l" t="t" r="r" b="b"/>
              <a:pathLst>
                <a:path w="422" h="429" extrusionOk="0">
                  <a:moveTo>
                    <a:pt x="422" y="215"/>
                  </a:moveTo>
                  <a:lnTo>
                    <a:pt x="422" y="215"/>
                  </a:lnTo>
                  <a:lnTo>
                    <a:pt x="420" y="237"/>
                  </a:lnTo>
                  <a:lnTo>
                    <a:pt x="418" y="261"/>
                  </a:lnTo>
                  <a:lnTo>
                    <a:pt x="412" y="281"/>
                  </a:lnTo>
                  <a:lnTo>
                    <a:pt x="406" y="301"/>
                  </a:lnTo>
                  <a:lnTo>
                    <a:pt x="396" y="321"/>
                  </a:lnTo>
                  <a:lnTo>
                    <a:pt x="386" y="337"/>
                  </a:lnTo>
                  <a:lnTo>
                    <a:pt x="374" y="355"/>
                  </a:lnTo>
                  <a:lnTo>
                    <a:pt x="362" y="369"/>
                  </a:lnTo>
                  <a:lnTo>
                    <a:pt x="346" y="383"/>
                  </a:lnTo>
                  <a:lnTo>
                    <a:pt x="330" y="395"/>
                  </a:lnTo>
                  <a:lnTo>
                    <a:pt x="314" y="405"/>
                  </a:lnTo>
                  <a:lnTo>
                    <a:pt x="294" y="413"/>
                  </a:lnTo>
                  <a:lnTo>
                    <a:pt x="274" y="421"/>
                  </a:lnTo>
                  <a:lnTo>
                    <a:pt x="254" y="425"/>
                  </a:lnTo>
                  <a:lnTo>
                    <a:pt x="232" y="429"/>
                  </a:lnTo>
                  <a:lnTo>
                    <a:pt x="210" y="429"/>
                  </a:lnTo>
                  <a:lnTo>
                    <a:pt x="210" y="429"/>
                  </a:lnTo>
                  <a:lnTo>
                    <a:pt x="188" y="429"/>
                  </a:lnTo>
                  <a:lnTo>
                    <a:pt x="166" y="425"/>
                  </a:lnTo>
                  <a:lnTo>
                    <a:pt x="146" y="421"/>
                  </a:lnTo>
                  <a:lnTo>
                    <a:pt x="126" y="413"/>
                  </a:lnTo>
                  <a:lnTo>
                    <a:pt x="108" y="405"/>
                  </a:lnTo>
                  <a:lnTo>
                    <a:pt x="90" y="395"/>
                  </a:lnTo>
                  <a:lnTo>
                    <a:pt x="74" y="383"/>
                  </a:lnTo>
                  <a:lnTo>
                    <a:pt x="60" y="369"/>
                  </a:lnTo>
                  <a:lnTo>
                    <a:pt x="46" y="355"/>
                  </a:lnTo>
                  <a:lnTo>
                    <a:pt x="34" y="337"/>
                  </a:lnTo>
                  <a:lnTo>
                    <a:pt x="24" y="321"/>
                  </a:lnTo>
                  <a:lnTo>
                    <a:pt x="16" y="301"/>
                  </a:lnTo>
                  <a:lnTo>
                    <a:pt x="8" y="281"/>
                  </a:lnTo>
                  <a:lnTo>
                    <a:pt x="4" y="261"/>
                  </a:lnTo>
                  <a:lnTo>
                    <a:pt x="0" y="237"/>
                  </a:lnTo>
                  <a:lnTo>
                    <a:pt x="0" y="215"/>
                  </a:lnTo>
                  <a:lnTo>
                    <a:pt x="0" y="215"/>
                  </a:lnTo>
                  <a:lnTo>
                    <a:pt x="0" y="191"/>
                  </a:lnTo>
                  <a:lnTo>
                    <a:pt x="4" y="169"/>
                  </a:lnTo>
                  <a:lnTo>
                    <a:pt x="8" y="149"/>
                  </a:lnTo>
                  <a:lnTo>
                    <a:pt x="16" y="129"/>
                  </a:lnTo>
                  <a:lnTo>
                    <a:pt x="24" y="109"/>
                  </a:lnTo>
                  <a:lnTo>
                    <a:pt x="34" y="91"/>
                  </a:lnTo>
                  <a:lnTo>
                    <a:pt x="46" y="75"/>
                  </a:lnTo>
                  <a:lnTo>
                    <a:pt x="60" y="61"/>
                  </a:lnTo>
                  <a:lnTo>
                    <a:pt x="74" y="47"/>
                  </a:lnTo>
                  <a:lnTo>
                    <a:pt x="90" y="36"/>
                  </a:lnTo>
                  <a:lnTo>
                    <a:pt x="108" y="26"/>
                  </a:lnTo>
                  <a:lnTo>
                    <a:pt x="126" y="16"/>
                  </a:lnTo>
                  <a:lnTo>
                    <a:pt x="146" y="10"/>
                  </a:lnTo>
                  <a:lnTo>
                    <a:pt x="166" y="4"/>
                  </a:lnTo>
                  <a:lnTo>
                    <a:pt x="188" y="2"/>
                  </a:lnTo>
                  <a:lnTo>
                    <a:pt x="210" y="0"/>
                  </a:lnTo>
                  <a:lnTo>
                    <a:pt x="210" y="0"/>
                  </a:lnTo>
                  <a:lnTo>
                    <a:pt x="232" y="2"/>
                  </a:lnTo>
                  <a:lnTo>
                    <a:pt x="254" y="4"/>
                  </a:lnTo>
                  <a:lnTo>
                    <a:pt x="274" y="10"/>
                  </a:lnTo>
                  <a:lnTo>
                    <a:pt x="294" y="16"/>
                  </a:lnTo>
                  <a:lnTo>
                    <a:pt x="314" y="26"/>
                  </a:lnTo>
                  <a:lnTo>
                    <a:pt x="330" y="36"/>
                  </a:lnTo>
                  <a:lnTo>
                    <a:pt x="346" y="47"/>
                  </a:lnTo>
                  <a:lnTo>
                    <a:pt x="362" y="61"/>
                  </a:lnTo>
                  <a:lnTo>
                    <a:pt x="374" y="75"/>
                  </a:lnTo>
                  <a:lnTo>
                    <a:pt x="386" y="91"/>
                  </a:lnTo>
                  <a:lnTo>
                    <a:pt x="396" y="109"/>
                  </a:lnTo>
                  <a:lnTo>
                    <a:pt x="406" y="129"/>
                  </a:lnTo>
                  <a:lnTo>
                    <a:pt x="412" y="149"/>
                  </a:lnTo>
                  <a:lnTo>
                    <a:pt x="418" y="169"/>
                  </a:lnTo>
                  <a:lnTo>
                    <a:pt x="420" y="191"/>
                  </a:lnTo>
                  <a:lnTo>
                    <a:pt x="422" y="215"/>
                  </a:lnTo>
                  <a:lnTo>
                    <a:pt x="422" y="215"/>
                  </a:lnTo>
                  <a:close/>
                  <a:moveTo>
                    <a:pt x="320" y="215"/>
                  </a:moveTo>
                  <a:lnTo>
                    <a:pt x="320" y="215"/>
                  </a:lnTo>
                  <a:lnTo>
                    <a:pt x="318" y="189"/>
                  </a:lnTo>
                  <a:lnTo>
                    <a:pt x="312" y="165"/>
                  </a:lnTo>
                  <a:lnTo>
                    <a:pt x="302" y="145"/>
                  </a:lnTo>
                  <a:lnTo>
                    <a:pt x="288" y="127"/>
                  </a:lnTo>
                  <a:lnTo>
                    <a:pt x="272" y="113"/>
                  </a:lnTo>
                  <a:lnTo>
                    <a:pt x="252" y="101"/>
                  </a:lnTo>
                  <a:lnTo>
                    <a:pt x="232" y="95"/>
                  </a:lnTo>
                  <a:lnTo>
                    <a:pt x="210" y="93"/>
                  </a:lnTo>
                  <a:lnTo>
                    <a:pt x="210" y="93"/>
                  </a:lnTo>
                  <a:lnTo>
                    <a:pt x="188" y="95"/>
                  </a:lnTo>
                  <a:lnTo>
                    <a:pt x="168" y="101"/>
                  </a:lnTo>
                  <a:lnTo>
                    <a:pt x="148" y="113"/>
                  </a:lnTo>
                  <a:lnTo>
                    <a:pt x="132" y="127"/>
                  </a:lnTo>
                  <a:lnTo>
                    <a:pt x="120" y="145"/>
                  </a:lnTo>
                  <a:lnTo>
                    <a:pt x="110" y="165"/>
                  </a:lnTo>
                  <a:lnTo>
                    <a:pt x="102" y="189"/>
                  </a:lnTo>
                  <a:lnTo>
                    <a:pt x="100" y="215"/>
                  </a:lnTo>
                  <a:lnTo>
                    <a:pt x="100" y="215"/>
                  </a:lnTo>
                  <a:lnTo>
                    <a:pt x="102" y="241"/>
                  </a:lnTo>
                  <a:lnTo>
                    <a:pt x="110" y="265"/>
                  </a:lnTo>
                  <a:lnTo>
                    <a:pt x="120" y="285"/>
                  </a:lnTo>
                  <a:lnTo>
                    <a:pt x="132" y="303"/>
                  </a:lnTo>
                  <a:lnTo>
                    <a:pt x="148" y="317"/>
                  </a:lnTo>
                  <a:lnTo>
                    <a:pt x="168" y="327"/>
                  </a:lnTo>
                  <a:lnTo>
                    <a:pt x="188" y="335"/>
                  </a:lnTo>
                  <a:lnTo>
                    <a:pt x="210" y="337"/>
                  </a:lnTo>
                  <a:lnTo>
                    <a:pt x="210" y="337"/>
                  </a:lnTo>
                  <a:lnTo>
                    <a:pt x="232" y="335"/>
                  </a:lnTo>
                  <a:lnTo>
                    <a:pt x="252" y="327"/>
                  </a:lnTo>
                  <a:lnTo>
                    <a:pt x="272" y="317"/>
                  </a:lnTo>
                  <a:lnTo>
                    <a:pt x="288" y="303"/>
                  </a:lnTo>
                  <a:lnTo>
                    <a:pt x="302" y="285"/>
                  </a:lnTo>
                  <a:lnTo>
                    <a:pt x="312" y="265"/>
                  </a:lnTo>
                  <a:lnTo>
                    <a:pt x="318" y="241"/>
                  </a:lnTo>
                  <a:lnTo>
                    <a:pt x="320" y="215"/>
                  </a:lnTo>
                  <a:lnTo>
                    <a:pt x="320" y="215"/>
                  </a:lnTo>
                  <a:close/>
                </a:path>
              </a:pathLst>
            </a:custGeom>
            <a:solidFill>
              <a:schemeClr val="dk2"/>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800" b="0" i="0" u="sng" strike="noStrike" cap="none">
                <a:solidFill>
                  <a:srgbClr val="000000"/>
                </a:solidFill>
                <a:latin typeface="Arial"/>
                <a:ea typeface="Arial"/>
                <a:cs typeface="Arial"/>
                <a:sym typeface="Arial"/>
              </a:endParaRPr>
            </a:p>
          </p:txBody>
        </p:sp>
        <p:sp>
          <p:nvSpPr>
            <p:cNvPr id="161" name="Google Shape;161;p17"/>
            <p:cNvSpPr/>
            <p:nvPr/>
          </p:nvSpPr>
          <p:spPr>
            <a:xfrm>
              <a:off x="18289758" y="4263716"/>
              <a:ext cx="606425" cy="668338"/>
            </a:xfrm>
            <a:custGeom>
              <a:avLst/>
              <a:gdLst/>
              <a:ahLst/>
              <a:cxnLst/>
              <a:rect l="l" t="t" r="r" b="b"/>
              <a:pathLst>
                <a:path w="382" h="421" extrusionOk="0">
                  <a:moveTo>
                    <a:pt x="0" y="8"/>
                  </a:moveTo>
                  <a:lnTo>
                    <a:pt x="94" y="8"/>
                  </a:lnTo>
                  <a:lnTo>
                    <a:pt x="102" y="49"/>
                  </a:lnTo>
                  <a:lnTo>
                    <a:pt x="106" y="49"/>
                  </a:lnTo>
                  <a:lnTo>
                    <a:pt x="106" y="49"/>
                  </a:lnTo>
                  <a:lnTo>
                    <a:pt x="118" y="36"/>
                  </a:lnTo>
                  <a:lnTo>
                    <a:pt x="132" y="26"/>
                  </a:lnTo>
                  <a:lnTo>
                    <a:pt x="132" y="26"/>
                  </a:lnTo>
                  <a:lnTo>
                    <a:pt x="148" y="16"/>
                  </a:lnTo>
                  <a:lnTo>
                    <a:pt x="168" y="8"/>
                  </a:lnTo>
                  <a:lnTo>
                    <a:pt x="192" y="2"/>
                  </a:lnTo>
                  <a:lnTo>
                    <a:pt x="218" y="0"/>
                  </a:lnTo>
                  <a:lnTo>
                    <a:pt x="218" y="0"/>
                  </a:lnTo>
                  <a:lnTo>
                    <a:pt x="236" y="2"/>
                  </a:lnTo>
                  <a:lnTo>
                    <a:pt x="252" y="4"/>
                  </a:lnTo>
                  <a:lnTo>
                    <a:pt x="268" y="8"/>
                  </a:lnTo>
                  <a:lnTo>
                    <a:pt x="284" y="14"/>
                  </a:lnTo>
                  <a:lnTo>
                    <a:pt x="298" y="20"/>
                  </a:lnTo>
                  <a:lnTo>
                    <a:pt x="312" y="28"/>
                  </a:lnTo>
                  <a:lnTo>
                    <a:pt x="324" y="38"/>
                  </a:lnTo>
                  <a:lnTo>
                    <a:pt x="334" y="47"/>
                  </a:lnTo>
                  <a:lnTo>
                    <a:pt x="346" y="59"/>
                  </a:lnTo>
                  <a:lnTo>
                    <a:pt x="354" y="73"/>
                  </a:lnTo>
                  <a:lnTo>
                    <a:pt x="362" y="87"/>
                  </a:lnTo>
                  <a:lnTo>
                    <a:pt x="368" y="103"/>
                  </a:lnTo>
                  <a:lnTo>
                    <a:pt x="374" y="119"/>
                  </a:lnTo>
                  <a:lnTo>
                    <a:pt x="378" y="137"/>
                  </a:lnTo>
                  <a:lnTo>
                    <a:pt x="380" y="155"/>
                  </a:lnTo>
                  <a:lnTo>
                    <a:pt x="382" y="175"/>
                  </a:lnTo>
                  <a:lnTo>
                    <a:pt x="382" y="421"/>
                  </a:lnTo>
                  <a:lnTo>
                    <a:pt x="280" y="421"/>
                  </a:lnTo>
                  <a:lnTo>
                    <a:pt x="280" y="183"/>
                  </a:lnTo>
                  <a:lnTo>
                    <a:pt x="280" y="183"/>
                  </a:lnTo>
                  <a:lnTo>
                    <a:pt x="278" y="163"/>
                  </a:lnTo>
                  <a:lnTo>
                    <a:pt x="274" y="147"/>
                  </a:lnTo>
                  <a:lnTo>
                    <a:pt x="266" y="131"/>
                  </a:lnTo>
                  <a:lnTo>
                    <a:pt x="254" y="117"/>
                  </a:lnTo>
                  <a:lnTo>
                    <a:pt x="242" y="107"/>
                  </a:lnTo>
                  <a:lnTo>
                    <a:pt x="226" y="99"/>
                  </a:lnTo>
                  <a:lnTo>
                    <a:pt x="210" y="95"/>
                  </a:lnTo>
                  <a:lnTo>
                    <a:pt x="190" y="93"/>
                  </a:lnTo>
                  <a:lnTo>
                    <a:pt x="190" y="93"/>
                  </a:lnTo>
                  <a:lnTo>
                    <a:pt x="172" y="95"/>
                  </a:lnTo>
                  <a:lnTo>
                    <a:pt x="154" y="99"/>
                  </a:lnTo>
                  <a:lnTo>
                    <a:pt x="140" y="107"/>
                  </a:lnTo>
                  <a:lnTo>
                    <a:pt x="126" y="117"/>
                  </a:lnTo>
                  <a:lnTo>
                    <a:pt x="116" y="131"/>
                  </a:lnTo>
                  <a:lnTo>
                    <a:pt x="108" y="147"/>
                  </a:lnTo>
                  <a:lnTo>
                    <a:pt x="102" y="163"/>
                  </a:lnTo>
                  <a:lnTo>
                    <a:pt x="102" y="183"/>
                  </a:lnTo>
                  <a:lnTo>
                    <a:pt x="102" y="421"/>
                  </a:lnTo>
                  <a:lnTo>
                    <a:pt x="0" y="421"/>
                  </a:lnTo>
                  <a:lnTo>
                    <a:pt x="0" y="8"/>
                  </a:lnTo>
                  <a:close/>
                </a:path>
              </a:pathLst>
            </a:custGeom>
            <a:solidFill>
              <a:schemeClr val="dk2"/>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800" b="0" i="0" u="sng" strike="noStrike" cap="none">
                <a:solidFill>
                  <a:srgbClr val="000000"/>
                </a:solidFill>
                <a:latin typeface="Arial"/>
                <a:ea typeface="Arial"/>
                <a:cs typeface="Arial"/>
                <a:sym typeface="Arial"/>
              </a:endParaRPr>
            </a:p>
          </p:txBody>
        </p:sp>
        <p:sp>
          <p:nvSpPr>
            <p:cNvPr id="162" name="Google Shape;162;p17"/>
            <p:cNvSpPr/>
            <p:nvPr/>
          </p:nvSpPr>
          <p:spPr>
            <a:xfrm>
              <a:off x="19272420" y="4263716"/>
              <a:ext cx="644525" cy="681038"/>
            </a:xfrm>
            <a:custGeom>
              <a:avLst/>
              <a:gdLst/>
              <a:ahLst/>
              <a:cxnLst/>
              <a:rect l="l" t="t" r="r" b="b"/>
              <a:pathLst>
                <a:path w="406" h="429" extrusionOk="0">
                  <a:moveTo>
                    <a:pt x="406" y="267"/>
                  </a:moveTo>
                  <a:lnTo>
                    <a:pt x="406" y="267"/>
                  </a:lnTo>
                  <a:lnTo>
                    <a:pt x="400" y="293"/>
                  </a:lnTo>
                  <a:lnTo>
                    <a:pt x="388" y="321"/>
                  </a:lnTo>
                  <a:lnTo>
                    <a:pt x="374" y="347"/>
                  </a:lnTo>
                  <a:lnTo>
                    <a:pt x="364" y="361"/>
                  </a:lnTo>
                  <a:lnTo>
                    <a:pt x="354" y="373"/>
                  </a:lnTo>
                  <a:lnTo>
                    <a:pt x="340" y="385"/>
                  </a:lnTo>
                  <a:lnTo>
                    <a:pt x="328" y="395"/>
                  </a:lnTo>
                  <a:lnTo>
                    <a:pt x="312" y="405"/>
                  </a:lnTo>
                  <a:lnTo>
                    <a:pt x="296" y="413"/>
                  </a:lnTo>
                  <a:lnTo>
                    <a:pt x="278" y="421"/>
                  </a:lnTo>
                  <a:lnTo>
                    <a:pt x="258" y="425"/>
                  </a:lnTo>
                  <a:lnTo>
                    <a:pt x="236" y="429"/>
                  </a:lnTo>
                  <a:lnTo>
                    <a:pt x="212" y="429"/>
                  </a:lnTo>
                  <a:lnTo>
                    <a:pt x="212" y="429"/>
                  </a:lnTo>
                  <a:lnTo>
                    <a:pt x="190" y="429"/>
                  </a:lnTo>
                  <a:lnTo>
                    <a:pt x="168" y="425"/>
                  </a:lnTo>
                  <a:lnTo>
                    <a:pt x="148" y="421"/>
                  </a:lnTo>
                  <a:lnTo>
                    <a:pt x="128" y="413"/>
                  </a:lnTo>
                  <a:lnTo>
                    <a:pt x="108" y="405"/>
                  </a:lnTo>
                  <a:lnTo>
                    <a:pt x="92" y="395"/>
                  </a:lnTo>
                  <a:lnTo>
                    <a:pt x="76" y="383"/>
                  </a:lnTo>
                  <a:lnTo>
                    <a:pt x="60" y="369"/>
                  </a:lnTo>
                  <a:lnTo>
                    <a:pt x="48" y="355"/>
                  </a:lnTo>
                  <a:lnTo>
                    <a:pt x="36" y="337"/>
                  </a:lnTo>
                  <a:lnTo>
                    <a:pt x="26" y="321"/>
                  </a:lnTo>
                  <a:lnTo>
                    <a:pt x="16" y="301"/>
                  </a:lnTo>
                  <a:lnTo>
                    <a:pt x="10" y="281"/>
                  </a:lnTo>
                  <a:lnTo>
                    <a:pt x="4" y="261"/>
                  </a:lnTo>
                  <a:lnTo>
                    <a:pt x="2" y="237"/>
                  </a:lnTo>
                  <a:lnTo>
                    <a:pt x="0" y="215"/>
                  </a:lnTo>
                  <a:lnTo>
                    <a:pt x="0" y="215"/>
                  </a:lnTo>
                  <a:lnTo>
                    <a:pt x="2" y="191"/>
                  </a:lnTo>
                  <a:lnTo>
                    <a:pt x="4" y="169"/>
                  </a:lnTo>
                  <a:lnTo>
                    <a:pt x="10" y="149"/>
                  </a:lnTo>
                  <a:lnTo>
                    <a:pt x="16" y="129"/>
                  </a:lnTo>
                  <a:lnTo>
                    <a:pt x="26" y="109"/>
                  </a:lnTo>
                  <a:lnTo>
                    <a:pt x="36" y="91"/>
                  </a:lnTo>
                  <a:lnTo>
                    <a:pt x="48" y="75"/>
                  </a:lnTo>
                  <a:lnTo>
                    <a:pt x="60" y="61"/>
                  </a:lnTo>
                  <a:lnTo>
                    <a:pt x="76" y="47"/>
                  </a:lnTo>
                  <a:lnTo>
                    <a:pt x="92" y="36"/>
                  </a:lnTo>
                  <a:lnTo>
                    <a:pt x="108" y="26"/>
                  </a:lnTo>
                  <a:lnTo>
                    <a:pt x="128" y="16"/>
                  </a:lnTo>
                  <a:lnTo>
                    <a:pt x="148" y="10"/>
                  </a:lnTo>
                  <a:lnTo>
                    <a:pt x="168" y="4"/>
                  </a:lnTo>
                  <a:lnTo>
                    <a:pt x="190" y="2"/>
                  </a:lnTo>
                  <a:lnTo>
                    <a:pt x="212" y="0"/>
                  </a:lnTo>
                  <a:lnTo>
                    <a:pt x="212" y="0"/>
                  </a:lnTo>
                  <a:lnTo>
                    <a:pt x="236" y="2"/>
                  </a:lnTo>
                  <a:lnTo>
                    <a:pt x="258" y="6"/>
                  </a:lnTo>
                  <a:lnTo>
                    <a:pt x="278" y="10"/>
                  </a:lnTo>
                  <a:lnTo>
                    <a:pt x="296" y="16"/>
                  </a:lnTo>
                  <a:lnTo>
                    <a:pt x="312" y="26"/>
                  </a:lnTo>
                  <a:lnTo>
                    <a:pt x="328" y="34"/>
                  </a:lnTo>
                  <a:lnTo>
                    <a:pt x="340" y="45"/>
                  </a:lnTo>
                  <a:lnTo>
                    <a:pt x="354" y="57"/>
                  </a:lnTo>
                  <a:lnTo>
                    <a:pt x="364" y="69"/>
                  </a:lnTo>
                  <a:lnTo>
                    <a:pt x="374" y="81"/>
                  </a:lnTo>
                  <a:lnTo>
                    <a:pt x="388" y="107"/>
                  </a:lnTo>
                  <a:lnTo>
                    <a:pt x="400" y="133"/>
                  </a:lnTo>
                  <a:lnTo>
                    <a:pt x="406" y="157"/>
                  </a:lnTo>
                  <a:lnTo>
                    <a:pt x="304" y="157"/>
                  </a:lnTo>
                  <a:lnTo>
                    <a:pt x="304" y="157"/>
                  </a:lnTo>
                  <a:lnTo>
                    <a:pt x="300" y="149"/>
                  </a:lnTo>
                  <a:lnTo>
                    <a:pt x="296" y="137"/>
                  </a:lnTo>
                  <a:lnTo>
                    <a:pt x="288" y="127"/>
                  </a:lnTo>
                  <a:lnTo>
                    <a:pt x="278" y="117"/>
                  </a:lnTo>
                  <a:lnTo>
                    <a:pt x="266" y="107"/>
                  </a:lnTo>
                  <a:lnTo>
                    <a:pt x="250" y="99"/>
                  </a:lnTo>
                  <a:lnTo>
                    <a:pt x="232" y="95"/>
                  </a:lnTo>
                  <a:lnTo>
                    <a:pt x="212" y="93"/>
                  </a:lnTo>
                  <a:lnTo>
                    <a:pt x="212" y="93"/>
                  </a:lnTo>
                  <a:lnTo>
                    <a:pt x="190" y="95"/>
                  </a:lnTo>
                  <a:lnTo>
                    <a:pt x="168" y="101"/>
                  </a:lnTo>
                  <a:lnTo>
                    <a:pt x="150" y="113"/>
                  </a:lnTo>
                  <a:lnTo>
                    <a:pt x="134" y="127"/>
                  </a:lnTo>
                  <a:lnTo>
                    <a:pt x="120" y="145"/>
                  </a:lnTo>
                  <a:lnTo>
                    <a:pt x="110" y="165"/>
                  </a:lnTo>
                  <a:lnTo>
                    <a:pt x="104" y="189"/>
                  </a:lnTo>
                  <a:lnTo>
                    <a:pt x="102" y="215"/>
                  </a:lnTo>
                  <a:lnTo>
                    <a:pt x="102" y="215"/>
                  </a:lnTo>
                  <a:lnTo>
                    <a:pt x="104" y="241"/>
                  </a:lnTo>
                  <a:lnTo>
                    <a:pt x="110" y="265"/>
                  </a:lnTo>
                  <a:lnTo>
                    <a:pt x="120" y="285"/>
                  </a:lnTo>
                  <a:lnTo>
                    <a:pt x="134" y="303"/>
                  </a:lnTo>
                  <a:lnTo>
                    <a:pt x="150" y="317"/>
                  </a:lnTo>
                  <a:lnTo>
                    <a:pt x="168" y="327"/>
                  </a:lnTo>
                  <a:lnTo>
                    <a:pt x="190" y="335"/>
                  </a:lnTo>
                  <a:lnTo>
                    <a:pt x="212" y="337"/>
                  </a:lnTo>
                  <a:lnTo>
                    <a:pt x="212" y="337"/>
                  </a:lnTo>
                  <a:lnTo>
                    <a:pt x="232" y="335"/>
                  </a:lnTo>
                  <a:lnTo>
                    <a:pt x="250" y="329"/>
                  </a:lnTo>
                  <a:lnTo>
                    <a:pt x="266" y="323"/>
                  </a:lnTo>
                  <a:lnTo>
                    <a:pt x="278" y="313"/>
                  </a:lnTo>
                  <a:lnTo>
                    <a:pt x="288" y="301"/>
                  </a:lnTo>
                  <a:lnTo>
                    <a:pt x="296" y="291"/>
                  </a:lnTo>
                  <a:lnTo>
                    <a:pt x="300" y="279"/>
                  </a:lnTo>
                  <a:lnTo>
                    <a:pt x="304" y="267"/>
                  </a:lnTo>
                  <a:lnTo>
                    <a:pt x="406" y="267"/>
                  </a:lnTo>
                  <a:close/>
                </a:path>
              </a:pathLst>
            </a:custGeom>
            <a:solidFill>
              <a:schemeClr val="dk2"/>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800" b="0" i="0" u="sng" strike="noStrike" cap="none">
                <a:solidFill>
                  <a:srgbClr val="000000"/>
                </a:solidFill>
                <a:latin typeface="Arial"/>
                <a:ea typeface="Arial"/>
                <a:cs typeface="Arial"/>
                <a:sym typeface="Arial"/>
              </a:endParaRPr>
            </a:p>
          </p:txBody>
        </p:sp>
        <p:sp>
          <p:nvSpPr>
            <p:cNvPr id="163" name="Google Shape;163;p17"/>
            <p:cNvSpPr/>
            <p:nvPr/>
          </p:nvSpPr>
          <p:spPr>
            <a:xfrm>
              <a:off x="19974095" y="4263716"/>
              <a:ext cx="577850" cy="681038"/>
            </a:xfrm>
            <a:custGeom>
              <a:avLst/>
              <a:gdLst/>
              <a:ahLst/>
              <a:cxnLst/>
              <a:rect l="l" t="t" r="r" b="b"/>
              <a:pathLst>
                <a:path w="364" h="429" extrusionOk="0">
                  <a:moveTo>
                    <a:pt x="270" y="381"/>
                  </a:moveTo>
                  <a:lnTo>
                    <a:pt x="266" y="381"/>
                  </a:lnTo>
                  <a:lnTo>
                    <a:pt x="266" y="381"/>
                  </a:lnTo>
                  <a:lnTo>
                    <a:pt x="254" y="393"/>
                  </a:lnTo>
                  <a:lnTo>
                    <a:pt x="238" y="405"/>
                  </a:lnTo>
                  <a:lnTo>
                    <a:pt x="238" y="405"/>
                  </a:lnTo>
                  <a:lnTo>
                    <a:pt x="222" y="415"/>
                  </a:lnTo>
                  <a:lnTo>
                    <a:pt x="202" y="423"/>
                  </a:lnTo>
                  <a:lnTo>
                    <a:pt x="178" y="427"/>
                  </a:lnTo>
                  <a:lnTo>
                    <a:pt x="150" y="429"/>
                  </a:lnTo>
                  <a:lnTo>
                    <a:pt x="150" y="429"/>
                  </a:lnTo>
                  <a:lnTo>
                    <a:pt x="132" y="429"/>
                  </a:lnTo>
                  <a:lnTo>
                    <a:pt x="116" y="427"/>
                  </a:lnTo>
                  <a:lnTo>
                    <a:pt x="100" y="423"/>
                  </a:lnTo>
                  <a:lnTo>
                    <a:pt x="86" y="419"/>
                  </a:lnTo>
                  <a:lnTo>
                    <a:pt x="72" y="415"/>
                  </a:lnTo>
                  <a:lnTo>
                    <a:pt x="60" y="407"/>
                  </a:lnTo>
                  <a:lnTo>
                    <a:pt x="50" y="401"/>
                  </a:lnTo>
                  <a:lnTo>
                    <a:pt x="38" y="393"/>
                  </a:lnTo>
                  <a:lnTo>
                    <a:pt x="30" y="383"/>
                  </a:lnTo>
                  <a:lnTo>
                    <a:pt x="22" y="373"/>
                  </a:lnTo>
                  <a:lnTo>
                    <a:pt x="16" y="363"/>
                  </a:lnTo>
                  <a:lnTo>
                    <a:pt x="10" y="353"/>
                  </a:lnTo>
                  <a:lnTo>
                    <a:pt x="4" y="341"/>
                  </a:lnTo>
                  <a:lnTo>
                    <a:pt x="2" y="329"/>
                  </a:lnTo>
                  <a:lnTo>
                    <a:pt x="0" y="317"/>
                  </a:lnTo>
                  <a:lnTo>
                    <a:pt x="0" y="303"/>
                  </a:lnTo>
                  <a:lnTo>
                    <a:pt x="0" y="303"/>
                  </a:lnTo>
                  <a:lnTo>
                    <a:pt x="0" y="289"/>
                  </a:lnTo>
                  <a:lnTo>
                    <a:pt x="2" y="275"/>
                  </a:lnTo>
                  <a:lnTo>
                    <a:pt x="6" y="261"/>
                  </a:lnTo>
                  <a:lnTo>
                    <a:pt x="10" y="249"/>
                  </a:lnTo>
                  <a:lnTo>
                    <a:pt x="16" y="235"/>
                  </a:lnTo>
                  <a:lnTo>
                    <a:pt x="24" y="225"/>
                  </a:lnTo>
                  <a:lnTo>
                    <a:pt x="32" y="215"/>
                  </a:lnTo>
                  <a:lnTo>
                    <a:pt x="42" y="205"/>
                  </a:lnTo>
                  <a:lnTo>
                    <a:pt x="54" y="195"/>
                  </a:lnTo>
                  <a:lnTo>
                    <a:pt x="66" y="189"/>
                  </a:lnTo>
                  <a:lnTo>
                    <a:pt x="80" y="181"/>
                  </a:lnTo>
                  <a:lnTo>
                    <a:pt x="94" y="177"/>
                  </a:lnTo>
                  <a:lnTo>
                    <a:pt x="112" y="171"/>
                  </a:lnTo>
                  <a:lnTo>
                    <a:pt x="130" y="169"/>
                  </a:lnTo>
                  <a:lnTo>
                    <a:pt x="148" y="167"/>
                  </a:lnTo>
                  <a:lnTo>
                    <a:pt x="170" y="167"/>
                  </a:lnTo>
                  <a:lnTo>
                    <a:pt x="262" y="167"/>
                  </a:lnTo>
                  <a:lnTo>
                    <a:pt x="262" y="157"/>
                  </a:lnTo>
                  <a:lnTo>
                    <a:pt x="262" y="157"/>
                  </a:lnTo>
                  <a:lnTo>
                    <a:pt x="262" y="141"/>
                  </a:lnTo>
                  <a:lnTo>
                    <a:pt x="258" y="127"/>
                  </a:lnTo>
                  <a:lnTo>
                    <a:pt x="252" y="113"/>
                  </a:lnTo>
                  <a:lnTo>
                    <a:pt x="244" y="103"/>
                  </a:lnTo>
                  <a:lnTo>
                    <a:pt x="232" y="93"/>
                  </a:lnTo>
                  <a:lnTo>
                    <a:pt x="220" y="87"/>
                  </a:lnTo>
                  <a:lnTo>
                    <a:pt x="206" y="83"/>
                  </a:lnTo>
                  <a:lnTo>
                    <a:pt x="190" y="81"/>
                  </a:lnTo>
                  <a:lnTo>
                    <a:pt x="190" y="81"/>
                  </a:lnTo>
                  <a:lnTo>
                    <a:pt x="174" y="83"/>
                  </a:lnTo>
                  <a:lnTo>
                    <a:pt x="160" y="85"/>
                  </a:lnTo>
                  <a:lnTo>
                    <a:pt x="148" y="91"/>
                  </a:lnTo>
                  <a:lnTo>
                    <a:pt x="138" y="99"/>
                  </a:lnTo>
                  <a:lnTo>
                    <a:pt x="130" y="107"/>
                  </a:lnTo>
                  <a:lnTo>
                    <a:pt x="124" y="115"/>
                  </a:lnTo>
                  <a:lnTo>
                    <a:pt x="120" y="125"/>
                  </a:lnTo>
                  <a:lnTo>
                    <a:pt x="116" y="133"/>
                  </a:lnTo>
                  <a:lnTo>
                    <a:pt x="16" y="133"/>
                  </a:lnTo>
                  <a:lnTo>
                    <a:pt x="16" y="133"/>
                  </a:lnTo>
                  <a:lnTo>
                    <a:pt x="20" y="109"/>
                  </a:lnTo>
                  <a:lnTo>
                    <a:pt x="30" y="83"/>
                  </a:lnTo>
                  <a:lnTo>
                    <a:pt x="38" y="73"/>
                  </a:lnTo>
                  <a:lnTo>
                    <a:pt x="46" y="61"/>
                  </a:lnTo>
                  <a:lnTo>
                    <a:pt x="54" y="51"/>
                  </a:lnTo>
                  <a:lnTo>
                    <a:pt x="64" y="41"/>
                  </a:lnTo>
                  <a:lnTo>
                    <a:pt x="76" y="34"/>
                  </a:lnTo>
                  <a:lnTo>
                    <a:pt x="88" y="26"/>
                  </a:lnTo>
                  <a:lnTo>
                    <a:pt x="102" y="18"/>
                  </a:lnTo>
                  <a:lnTo>
                    <a:pt x="118" y="12"/>
                  </a:lnTo>
                  <a:lnTo>
                    <a:pt x="134" y="8"/>
                  </a:lnTo>
                  <a:lnTo>
                    <a:pt x="150" y="4"/>
                  </a:lnTo>
                  <a:lnTo>
                    <a:pt x="170" y="2"/>
                  </a:lnTo>
                  <a:lnTo>
                    <a:pt x="190" y="0"/>
                  </a:lnTo>
                  <a:lnTo>
                    <a:pt x="190" y="0"/>
                  </a:lnTo>
                  <a:lnTo>
                    <a:pt x="210" y="2"/>
                  </a:lnTo>
                  <a:lnTo>
                    <a:pt x="228" y="4"/>
                  </a:lnTo>
                  <a:lnTo>
                    <a:pt x="246" y="8"/>
                  </a:lnTo>
                  <a:lnTo>
                    <a:pt x="262" y="14"/>
                  </a:lnTo>
                  <a:lnTo>
                    <a:pt x="276" y="20"/>
                  </a:lnTo>
                  <a:lnTo>
                    <a:pt x="292" y="28"/>
                  </a:lnTo>
                  <a:lnTo>
                    <a:pt x="304" y="36"/>
                  </a:lnTo>
                  <a:lnTo>
                    <a:pt x="316" y="45"/>
                  </a:lnTo>
                  <a:lnTo>
                    <a:pt x="328" y="57"/>
                  </a:lnTo>
                  <a:lnTo>
                    <a:pt x="336" y="69"/>
                  </a:lnTo>
                  <a:lnTo>
                    <a:pt x="344" y="83"/>
                  </a:lnTo>
                  <a:lnTo>
                    <a:pt x="352" y="95"/>
                  </a:lnTo>
                  <a:lnTo>
                    <a:pt x="358" y="111"/>
                  </a:lnTo>
                  <a:lnTo>
                    <a:pt x="360" y="125"/>
                  </a:lnTo>
                  <a:lnTo>
                    <a:pt x="364" y="141"/>
                  </a:lnTo>
                  <a:lnTo>
                    <a:pt x="364" y="157"/>
                  </a:lnTo>
                  <a:lnTo>
                    <a:pt x="364" y="421"/>
                  </a:lnTo>
                  <a:lnTo>
                    <a:pt x="278" y="421"/>
                  </a:lnTo>
                  <a:lnTo>
                    <a:pt x="270" y="381"/>
                  </a:lnTo>
                  <a:close/>
                  <a:moveTo>
                    <a:pt x="262" y="243"/>
                  </a:moveTo>
                  <a:lnTo>
                    <a:pt x="178" y="243"/>
                  </a:lnTo>
                  <a:lnTo>
                    <a:pt x="178" y="243"/>
                  </a:lnTo>
                  <a:lnTo>
                    <a:pt x="160" y="245"/>
                  </a:lnTo>
                  <a:lnTo>
                    <a:pt x="144" y="247"/>
                  </a:lnTo>
                  <a:lnTo>
                    <a:pt x="130" y="251"/>
                  </a:lnTo>
                  <a:lnTo>
                    <a:pt x="120" y="257"/>
                  </a:lnTo>
                  <a:lnTo>
                    <a:pt x="112" y="265"/>
                  </a:lnTo>
                  <a:lnTo>
                    <a:pt x="106" y="273"/>
                  </a:lnTo>
                  <a:lnTo>
                    <a:pt x="102" y="285"/>
                  </a:lnTo>
                  <a:lnTo>
                    <a:pt x="100" y="295"/>
                  </a:lnTo>
                  <a:lnTo>
                    <a:pt x="100" y="295"/>
                  </a:lnTo>
                  <a:lnTo>
                    <a:pt x="102" y="307"/>
                  </a:lnTo>
                  <a:lnTo>
                    <a:pt x="104" y="317"/>
                  </a:lnTo>
                  <a:lnTo>
                    <a:pt x="110" y="327"/>
                  </a:lnTo>
                  <a:lnTo>
                    <a:pt x="118" y="335"/>
                  </a:lnTo>
                  <a:lnTo>
                    <a:pt x="126" y="341"/>
                  </a:lnTo>
                  <a:lnTo>
                    <a:pt x="138" y="345"/>
                  </a:lnTo>
                  <a:lnTo>
                    <a:pt x="150" y="347"/>
                  </a:lnTo>
                  <a:lnTo>
                    <a:pt x="166" y="349"/>
                  </a:lnTo>
                  <a:lnTo>
                    <a:pt x="166" y="349"/>
                  </a:lnTo>
                  <a:lnTo>
                    <a:pt x="188" y="347"/>
                  </a:lnTo>
                  <a:lnTo>
                    <a:pt x="206" y="343"/>
                  </a:lnTo>
                  <a:lnTo>
                    <a:pt x="224" y="335"/>
                  </a:lnTo>
                  <a:lnTo>
                    <a:pt x="238" y="323"/>
                  </a:lnTo>
                  <a:lnTo>
                    <a:pt x="248" y="311"/>
                  </a:lnTo>
                  <a:lnTo>
                    <a:pt x="256" y="295"/>
                  </a:lnTo>
                  <a:lnTo>
                    <a:pt x="262" y="275"/>
                  </a:lnTo>
                  <a:lnTo>
                    <a:pt x="262" y="255"/>
                  </a:lnTo>
                  <a:lnTo>
                    <a:pt x="262" y="243"/>
                  </a:lnTo>
                  <a:close/>
                </a:path>
              </a:pathLst>
            </a:custGeom>
            <a:solidFill>
              <a:schemeClr val="dk2"/>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800" b="0" i="0" u="sng" strike="noStrike" cap="none">
                <a:solidFill>
                  <a:srgbClr val="000000"/>
                </a:solidFill>
                <a:latin typeface="Arial"/>
                <a:ea typeface="Arial"/>
                <a:cs typeface="Arial"/>
                <a:sym typeface="Arial"/>
              </a:endParaRPr>
            </a:p>
          </p:txBody>
        </p:sp>
        <p:sp>
          <p:nvSpPr>
            <p:cNvPr id="164" name="Google Shape;164;p17"/>
            <p:cNvSpPr/>
            <p:nvPr/>
          </p:nvSpPr>
          <p:spPr>
            <a:xfrm>
              <a:off x="19015245" y="4276416"/>
              <a:ext cx="162000" cy="655500"/>
            </a:xfrm>
            <a:prstGeom prst="rect">
              <a:avLst/>
            </a:prstGeom>
            <a:solidFill>
              <a:schemeClr val="dk2"/>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800" b="0" i="0" u="sng" strike="noStrike" cap="none">
                <a:solidFill>
                  <a:srgbClr val="000000"/>
                </a:solidFill>
                <a:latin typeface="Arial"/>
                <a:ea typeface="Arial"/>
                <a:cs typeface="Arial"/>
                <a:sym typeface="Arial"/>
              </a:endParaRPr>
            </a:p>
          </p:txBody>
        </p:sp>
        <p:sp>
          <p:nvSpPr>
            <p:cNvPr id="165" name="Google Shape;165;p17"/>
            <p:cNvSpPr/>
            <p:nvPr/>
          </p:nvSpPr>
          <p:spPr>
            <a:xfrm>
              <a:off x="19002545" y="3993841"/>
              <a:ext cx="190500" cy="190500"/>
            </a:xfrm>
            <a:custGeom>
              <a:avLst/>
              <a:gdLst/>
              <a:ahLst/>
              <a:cxnLst/>
              <a:rect l="l" t="t" r="r" b="b"/>
              <a:pathLst>
                <a:path w="120" h="120" extrusionOk="0">
                  <a:moveTo>
                    <a:pt x="120" y="60"/>
                  </a:moveTo>
                  <a:lnTo>
                    <a:pt x="120" y="60"/>
                  </a:lnTo>
                  <a:lnTo>
                    <a:pt x="118" y="48"/>
                  </a:lnTo>
                  <a:lnTo>
                    <a:pt x="114" y="36"/>
                  </a:lnTo>
                  <a:lnTo>
                    <a:pt x="110" y="26"/>
                  </a:lnTo>
                  <a:lnTo>
                    <a:pt x="102" y="18"/>
                  </a:lnTo>
                  <a:lnTo>
                    <a:pt x="92" y="10"/>
                  </a:lnTo>
                  <a:lnTo>
                    <a:pt x="82" y="4"/>
                  </a:lnTo>
                  <a:lnTo>
                    <a:pt x="72" y="0"/>
                  </a:lnTo>
                  <a:lnTo>
                    <a:pt x="60" y="0"/>
                  </a:lnTo>
                  <a:lnTo>
                    <a:pt x="60" y="0"/>
                  </a:lnTo>
                  <a:lnTo>
                    <a:pt x="48" y="0"/>
                  </a:lnTo>
                  <a:lnTo>
                    <a:pt x="36" y="4"/>
                  </a:lnTo>
                  <a:lnTo>
                    <a:pt x="26" y="10"/>
                  </a:lnTo>
                  <a:lnTo>
                    <a:pt x="16" y="18"/>
                  </a:lnTo>
                  <a:lnTo>
                    <a:pt x="10" y="26"/>
                  </a:lnTo>
                  <a:lnTo>
                    <a:pt x="4" y="36"/>
                  </a:lnTo>
                  <a:lnTo>
                    <a:pt x="0" y="48"/>
                  </a:lnTo>
                  <a:lnTo>
                    <a:pt x="0" y="60"/>
                  </a:lnTo>
                  <a:lnTo>
                    <a:pt x="0" y="60"/>
                  </a:lnTo>
                  <a:lnTo>
                    <a:pt x="0" y="72"/>
                  </a:lnTo>
                  <a:lnTo>
                    <a:pt x="4" y="82"/>
                  </a:lnTo>
                  <a:lnTo>
                    <a:pt x="10" y="92"/>
                  </a:lnTo>
                  <a:lnTo>
                    <a:pt x="16" y="102"/>
                  </a:lnTo>
                  <a:lnTo>
                    <a:pt x="26" y="110"/>
                  </a:lnTo>
                  <a:lnTo>
                    <a:pt x="36" y="114"/>
                  </a:lnTo>
                  <a:lnTo>
                    <a:pt x="48" y="118"/>
                  </a:lnTo>
                  <a:lnTo>
                    <a:pt x="60" y="120"/>
                  </a:lnTo>
                  <a:lnTo>
                    <a:pt x="60" y="120"/>
                  </a:lnTo>
                  <a:lnTo>
                    <a:pt x="72" y="118"/>
                  </a:lnTo>
                  <a:lnTo>
                    <a:pt x="82" y="114"/>
                  </a:lnTo>
                  <a:lnTo>
                    <a:pt x="92" y="110"/>
                  </a:lnTo>
                  <a:lnTo>
                    <a:pt x="102" y="102"/>
                  </a:lnTo>
                  <a:lnTo>
                    <a:pt x="110" y="92"/>
                  </a:lnTo>
                  <a:lnTo>
                    <a:pt x="114" y="82"/>
                  </a:lnTo>
                  <a:lnTo>
                    <a:pt x="118" y="72"/>
                  </a:lnTo>
                  <a:lnTo>
                    <a:pt x="120" y="60"/>
                  </a:lnTo>
                  <a:lnTo>
                    <a:pt x="120" y="60"/>
                  </a:lnTo>
                  <a:close/>
                </a:path>
              </a:pathLst>
            </a:custGeom>
            <a:solidFill>
              <a:schemeClr val="dk2"/>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800" b="0" i="0" u="sng" strike="noStrike" cap="none">
                <a:solidFill>
                  <a:srgbClr val="000000"/>
                </a:solidFill>
                <a:latin typeface="Arial"/>
                <a:ea typeface="Arial"/>
                <a:cs typeface="Arial"/>
                <a:sym typeface="Arial"/>
              </a:endParaRPr>
            </a:p>
          </p:txBody>
        </p:sp>
        <p:sp>
          <p:nvSpPr>
            <p:cNvPr id="166" name="Google Shape;166;p17"/>
            <p:cNvSpPr/>
            <p:nvPr/>
          </p:nvSpPr>
          <p:spPr>
            <a:xfrm>
              <a:off x="17794458" y="4000191"/>
              <a:ext cx="288925" cy="187325"/>
            </a:xfrm>
            <a:custGeom>
              <a:avLst/>
              <a:gdLst/>
              <a:ahLst/>
              <a:cxnLst/>
              <a:rect l="l" t="t" r="r" b="b"/>
              <a:pathLst>
                <a:path w="182" h="118" extrusionOk="0">
                  <a:moveTo>
                    <a:pt x="76" y="0"/>
                  </a:moveTo>
                  <a:lnTo>
                    <a:pt x="182" y="0"/>
                  </a:lnTo>
                  <a:lnTo>
                    <a:pt x="84" y="118"/>
                  </a:lnTo>
                  <a:lnTo>
                    <a:pt x="0" y="118"/>
                  </a:lnTo>
                  <a:lnTo>
                    <a:pt x="76" y="0"/>
                  </a:lnTo>
                  <a:close/>
                </a:path>
              </a:pathLst>
            </a:custGeom>
            <a:solidFill>
              <a:schemeClr val="dk2"/>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800" b="0" i="0" u="sng"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9046390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4_Texto">
  <p:cSld name="4_Texto">
    <p:bg>
      <p:bgPr>
        <a:solidFill>
          <a:schemeClr val="lt1"/>
        </a:solidFill>
        <a:effectLst/>
      </p:bgPr>
    </p:bg>
    <p:spTree>
      <p:nvGrpSpPr>
        <p:cNvPr id="1" name="Shape 167"/>
        <p:cNvGrpSpPr/>
        <p:nvPr/>
      </p:nvGrpSpPr>
      <p:grpSpPr>
        <a:xfrm>
          <a:off x="0" y="0"/>
          <a:ext cx="0" cy="0"/>
          <a:chOff x="0" y="0"/>
          <a:chExt cx="0" cy="0"/>
        </a:xfrm>
      </p:grpSpPr>
      <p:sp>
        <p:nvSpPr>
          <p:cNvPr id="168" name="Google Shape;168;p18"/>
          <p:cNvSpPr txBox="1">
            <a:spLocks noGrp="1"/>
          </p:cNvSpPr>
          <p:nvPr>
            <p:ph type="sldNum" idx="12"/>
          </p:nvPr>
        </p:nvSpPr>
        <p:spPr>
          <a:xfrm>
            <a:off x="9077341" y="6357204"/>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
        <p:nvSpPr>
          <p:cNvPr id="169" name="Google Shape;169;p18"/>
          <p:cNvSpPr txBox="1">
            <a:spLocks noGrp="1"/>
          </p:cNvSpPr>
          <p:nvPr>
            <p:ph type="title"/>
          </p:nvPr>
        </p:nvSpPr>
        <p:spPr>
          <a:xfrm>
            <a:off x="191833" y="221819"/>
            <a:ext cx="11259300" cy="8010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170" name="Google Shape;170;p18"/>
          <p:cNvPicPr preferRelativeResize="0"/>
          <p:nvPr/>
        </p:nvPicPr>
        <p:blipFill rotWithShape="1">
          <a:blip r:embed="rId2">
            <a:alphaModFix/>
          </a:blip>
          <a:srcRect/>
          <a:stretch/>
        </p:blipFill>
        <p:spPr>
          <a:xfrm>
            <a:off x="493944" y="6421061"/>
            <a:ext cx="738639" cy="205764"/>
          </a:xfrm>
          <a:prstGeom prst="rect">
            <a:avLst/>
          </a:prstGeom>
          <a:noFill/>
          <a:ln>
            <a:noFill/>
          </a:ln>
        </p:spPr>
      </p:pic>
    </p:spTree>
    <p:extLst>
      <p:ext uri="{BB962C8B-B14F-4D97-AF65-F5344CB8AC3E}">
        <p14:creationId xmlns:p14="http://schemas.microsoft.com/office/powerpoint/2010/main" val="16402807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3_Texto_Columnas">
  <p:cSld name="3_Texto_Columnas">
    <p:bg>
      <p:bgPr>
        <a:solidFill>
          <a:schemeClr val="lt1"/>
        </a:solidFill>
        <a:effectLst/>
      </p:bgPr>
    </p:bg>
    <p:spTree>
      <p:nvGrpSpPr>
        <p:cNvPr id="1" name="Shape 174"/>
        <p:cNvGrpSpPr/>
        <p:nvPr/>
      </p:nvGrpSpPr>
      <p:grpSpPr>
        <a:xfrm>
          <a:off x="0" y="0"/>
          <a:ext cx="0" cy="0"/>
          <a:chOff x="0" y="0"/>
          <a:chExt cx="0" cy="0"/>
        </a:xfrm>
      </p:grpSpPr>
      <p:sp>
        <p:nvSpPr>
          <p:cNvPr id="175" name="Google Shape;175;p20"/>
          <p:cNvSpPr txBox="1">
            <a:spLocks noGrp="1"/>
          </p:cNvSpPr>
          <p:nvPr>
            <p:ph type="sldNum" idx="12"/>
          </p:nvPr>
        </p:nvSpPr>
        <p:spPr>
          <a:xfrm>
            <a:off x="9077341" y="6357204"/>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
        <p:nvSpPr>
          <p:cNvPr id="176" name="Google Shape;176;p20"/>
          <p:cNvSpPr txBox="1">
            <a:spLocks noGrp="1"/>
          </p:cNvSpPr>
          <p:nvPr>
            <p:ph type="title"/>
          </p:nvPr>
        </p:nvSpPr>
        <p:spPr>
          <a:xfrm>
            <a:off x="409654" y="609644"/>
            <a:ext cx="11257200" cy="8010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7" name="Google Shape;177;p20"/>
          <p:cNvSpPr txBox="1">
            <a:spLocks noGrp="1"/>
          </p:cNvSpPr>
          <p:nvPr>
            <p:ph type="body" idx="1"/>
          </p:nvPr>
        </p:nvSpPr>
        <p:spPr>
          <a:xfrm>
            <a:off x="415541" y="1740662"/>
            <a:ext cx="5320200" cy="13920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rgbClr val="959EB2"/>
              </a:buClr>
              <a:buSzPts val="1700"/>
              <a:buFont typeface="Arial"/>
              <a:buNone/>
              <a:defRPr>
                <a:solidFill>
                  <a:srgbClr val="959EB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78" name="Google Shape;178;p20"/>
          <p:cNvSpPr txBox="1">
            <a:spLocks noGrp="1"/>
          </p:cNvSpPr>
          <p:nvPr>
            <p:ph type="body" idx="2"/>
          </p:nvPr>
        </p:nvSpPr>
        <p:spPr>
          <a:xfrm>
            <a:off x="418943" y="366676"/>
            <a:ext cx="11257200" cy="1983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300"/>
              <a:buFont typeface="Arial"/>
              <a:buNone/>
              <a:defRPr sz="1300" b="1" cap="none"/>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79" name="Google Shape;179;p20"/>
          <p:cNvSpPr txBox="1">
            <a:spLocks noGrp="1"/>
          </p:cNvSpPr>
          <p:nvPr>
            <p:ph type="body" idx="3"/>
          </p:nvPr>
        </p:nvSpPr>
        <p:spPr>
          <a:xfrm>
            <a:off x="415541" y="3176718"/>
            <a:ext cx="5320200" cy="3639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700"/>
              <a:buFont typeface="Arial"/>
              <a:buNone/>
              <a:defRPr b="1">
                <a:solidFill>
                  <a:schemeClr val="dk1"/>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80" name="Google Shape;180;p20"/>
          <p:cNvSpPr txBox="1">
            <a:spLocks noGrp="1"/>
          </p:cNvSpPr>
          <p:nvPr>
            <p:ph type="body" idx="4"/>
          </p:nvPr>
        </p:nvSpPr>
        <p:spPr>
          <a:xfrm>
            <a:off x="415541" y="3540538"/>
            <a:ext cx="5320200" cy="2717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rgbClr val="959EB2"/>
              </a:buClr>
              <a:buSzPts val="1700"/>
              <a:buFont typeface="Arial"/>
              <a:buNone/>
              <a:defRPr>
                <a:solidFill>
                  <a:srgbClr val="959EB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81" name="Google Shape;181;p20"/>
          <p:cNvSpPr txBox="1">
            <a:spLocks noGrp="1"/>
          </p:cNvSpPr>
          <p:nvPr>
            <p:ph type="body" idx="5"/>
          </p:nvPr>
        </p:nvSpPr>
        <p:spPr>
          <a:xfrm>
            <a:off x="6350977" y="1740662"/>
            <a:ext cx="5320200" cy="13920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rgbClr val="959EB2"/>
              </a:buClr>
              <a:buSzPts val="1700"/>
              <a:buFont typeface="Arial"/>
              <a:buNone/>
              <a:defRPr>
                <a:solidFill>
                  <a:srgbClr val="959EB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82" name="Google Shape;182;p20"/>
          <p:cNvSpPr txBox="1">
            <a:spLocks noGrp="1"/>
          </p:cNvSpPr>
          <p:nvPr>
            <p:ph type="body" idx="6"/>
          </p:nvPr>
        </p:nvSpPr>
        <p:spPr>
          <a:xfrm>
            <a:off x="6350977" y="3176718"/>
            <a:ext cx="5320200" cy="3639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700"/>
              <a:buFont typeface="Arial"/>
              <a:buNone/>
              <a:defRPr b="1">
                <a:solidFill>
                  <a:schemeClr val="dk1"/>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83" name="Google Shape;183;p20"/>
          <p:cNvSpPr txBox="1">
            <a:spLocks noGrp="1"/>
          </p:cNvSpPr>
          <p:nvPr>
            <p:ph type="body" idx="7"/>
          </p:nvPr>
        </p:nvSpPr>
        <p:spPr>
          <a:xfrm>
            <a:off x="6350977" y="3540538"/>
            <a:ext cx="5320200" cy="2717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rgbClr val="959EB2"/>
              </a:buClr>
              <a:buSzPts val="1700"/>
              <a:buFont typeface="Arial"/>
              <a:buNone/>
              <a:defRPr>
                <a:solidFill>
                  <a:srgbClr val="959EB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184" name="Google Shape;184;p20"/>
          <p:cNvPicPr preferRelativeResize="0"/>
          <p:nvPr/>
        </p:nvPicPr>
        <p:blipFill rotWithShape="1">
          <a:blip r:embed="rId2">
            <a:alphaModFix/>
          </a:blip>
          <a:srcRect/>
          <a:stretch/>
        </p:blipFill>
        <p:spPr>
          <a:xfrm>
            <a:off x="493944" y="6421060"/>
            <a:ext cx="738639" cy="205764"/>
          </a:xfrm>
          <a:prstGeom prst="rect">
            <a:avLst/>
          </a:prstGeom>
          <a:noFill/>
          <a:ln>
            <a:noFill/>
          </a:ln>
        </p:spPr>
      </p:pic>
    </p:spTree>
    <p:extLst>
      <p:ext uri="{BB962C8B-B14F-4D97-AF65-F5344CB8AC3E}">
        <p14:creationId xmlns:p14="http://schemas.microsoft.com/office/powerpoint/2010/main" val="3396482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9D4471-CF5D-C87E-FEFC-DFD7689E437E}"/>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030599B1-DABD-A4E7-C259-2792B4B85505}"/>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6531F61-9E76-E9E6-A484-C061F357BFEF}"/>
              </a:ext>
            </a:extLst>
          </p:cNvPr>
          <p:cNvSpPr>
            <a:spLocks noGrp="1"/>
          </p:cNvSpPr>
          <p:nvPr>
            <p:ph type="dt" sz="half" idx="10"/>
          </p:nvPr>
        </p:nvSpPr>
        <p:spPr/>
        <p:txBody>
          <a:bodyPr/>
          <a:lstStyle/>
          <a:p>
            <a:fld id="{4600F285-3809-E54C-86CC-69E16D8B7F09}" type="datetimeFigureOut">
              <a:rPr lang="es-ES" smtClean="0"/>
              <a:t>26/9/24</a:t>
            </a:fld>
            <a:endParaRPr lang="es-ES"/>
          </a:p>
        </p:txBody>
      </p:sp>
      <p:sp>
        <p:nvSpPr>
          <p:cNvPr id="5" name="Marcador de pie de página 4">
            <a:extLst>
              <a:ext uri="{FF2B5EF4-FFF2-40B4-BE49-F238E27FC236}">
                <a16:creationId xmlns:a16="http://schemas.microsoft.com/office/drawing/2014/main" id="{2928E7BD-8F5B-755A-2796-90553C6E7EB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50A0110-6D18-0E6E-0440-277F614E7CB6}"/>
              </a:ext>
            </a:extLst>
          </p:cNvPr>
          <p:cNvSpPr>
            <a:spLocks noGrp="1"/>
          </p:cNvSpPr>
          <p:nvPr>
            <p:ph type="sldNum" sz="quarter" idx="12"/>
          </p:nvPr>
        </p:nvSpPr>
        <p:spPr/>
        <p:txBody>
          <a:bodyPr/>
          <a:lstStyle/>
          <a:p>
            <a:fld id="{D38DDE24-6A19-6248-9B1E-F12C5A124279}" type="slidenum">
              <a:rPr lang="es-ES" smtClean="0"/>
              <a:t>‹Nº›</a:t>
            </a:fld>
            <a:endParaRPr lang="es-ES"/>
          </a:p>
        </p:txBody>
      </p:sp>
    </p:spTree>
    <p:extLst>
      <p:ext uri="{BB962C8B-B14F-4D97-AF65-F5344CB8AC3E}">
        <p14:creationId xmlns:p14="http://schemas.microsoft.com/office/powerpoint/2010/main" val="21504069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_Texto">
  <p:cSld name="2_Texto">
    <p:bg>
      <p:bgPr>
        <a:solidFill>
          <a:schemeClr val="lt1"/>
        </a:solidFill>
        <a:effectLst/>
      </p:bgPr>
    </p:bg>
    <p:spTree>
      <p:nvGrpSpPr>
        <p:cNvPr id="1" name="Shape 185"/>
        <p:cNvGrpSpPr/>
        <p:nvPr/>
      </p:nvGrpSpPr>
      <p:grpSpPr>
        <a:xfrm>
          <a:off x="0" y="0"/>
          <a:ext cx="0" cy="0"/>
          <a:chOff x="0" y="0"/>
          <a:chExt cx="0" cy="0"/>
        </a:xfrm>
      </p:grpSpPr>
      <p:sp>
        <p:nvSpPr>
          <p:cNvPr id="186" name="Google Shape;186;p21"/>
          <p:cNvSpPr txBox="1">
            <a:spLocks noGrp="1"/>
          </p:cNvSpPr>
          <p:nvPr>
            <p:ph type="sldNum" idx="12"/>
          </p:nvPr>
        </p:nvSpPr>
        <p:spPr>
          <a:xfrm>
            <a:off x="9077341" y="6357204"/>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
        <p:nvSpPr>
          <p:cNvPr id="187" name="Google Shape;187;p21"/>
          <p:cNvSpPr txBox="1">
            <a:spLocks noGrp="1"/>
          </p:cNvSpPr>
          <p:nvPr>
            <p:ph type="title"/>
          </p:nvPr>
        </p:nvSpPr>
        <p:spPr>
          <a:xfrm>
            <a:off x="407472" y="609644"/>
            <a:ext cx="11259300" cy="8010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8" name="Google Shape;188;p21"/>
          <p:cNvSpPr txBox="1">
            <a:spLocks noGrp="1"/>
          </p:cNvSpPr>
          <p:nvPr>
            <p:ph type="body" idx="1"/>
          </p:nvPr>
        </p:nvSpPr>
        <p:spPr>
          <a:xfrm>
            <a:off x="413359" y="1745320"/>
            <a:ext cx="11262600" cy="6036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700"/>
              <a:buFont typeface="Arial"/>
              <a:buNone/>
              <a:defRPr b="1">
                <a:solidFill>
                  <a:schemeClr val="dk1"/>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89" name="Google Shape;189;p21"/>
          <p:cNvSpPr txBox="1">
            <a:spLocks noGrp="1"/>
          </p:cNvSpPr>
          <p:nvPr>
            <p:ph type="body" idx="2"/>
          </p:nvPr>
        </p:nvSpPr>
        <p:spPr>
          <a:xfrm>
            <a:off x="413358" y="2461480"/>
            <a:ext cx="11262600" cy="1273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rgbClr val="959EB2"/>
              </a:buClr>
              <a:buSzPts val="1700"/>
              <a:buFont typeface="Arial"/>
              <a:buNone/>
              <a:defRPr>
                <a:solidFill>
                  <a:srgbClr val="959EB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90" name="Google Shape;190;p21"/>
          <p:cNvSpPr txBox="1">
            <a:spLocks noGrp="1"/>
          </p:cNvSpPr>
          <p:nvPr>
            <p:ph type="body" idx="3"/>
          </p:nvPr>
        </p:nvSpPr>
        <p:spPr>
          <a:xfrm>
            <a:off x="416760" y="366676"/>
            <a:ext cx="11259300" cy="1983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300"/>
              <a:buFont typeface="Arial"/>
              <a:buNone/>
              <a:defRPr sz="1300" b="1" cap="none">
                <a:latin typeface="Arial"/>
                <a:ea typeface="Arial"/>
                <a:cs typeface="Arial"/>
                <a:sym typeface="Aria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191" name="Google Shape;191;p21"/>
          <p:cNvPicPr preferRelativeResize="0"/>
          <p:nvPr/>
        </p:nvPicPr>
        <p:blipFill rotWithShape="1">
          <a:blip r:embed="rId2">
            <a:alphaModFix/>
          </a:blip>
          <a:srcRect/>
          <a:stretch/>
        </p:blipFill>
        <p:spPr>
          <a:xfrm>
            <a:off x="493944" y="6421060"/>
            <a:ext cx="738639" cy="205764"/>
          </a:xfrm>
          <a:prstGeom prst="rect">
            <a:avLst/>
          </a:prstGeom>
          <a:noFill/>
          <a:ln>
            <a:noFill/>
          </a:ln>
        </p:spPr>
      </p:pic>
    </p:spTree>
    <p:extLst>
      <p:ext uri="{BB962C8B-B14F-4D97-AF65-F5344CB8AC3E}">
        <p14:creationId xmlns:p14="http://schemas.microsoft.com/office/powerpoint/2010/main" val="8028806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_Texto">
  <p:cSld name="3_Texto">
    <p:bg>
      <p:bgPr>
        <a:solidFill>
          <a:schemeClr val="lt1"/>
        </a:solidFill>
        <a:effectLst/>
      </p:bgPr>
    </p:bg>
    <p:spTree>
      <p:nvGrpSpPr>
        <p:cNvPr id="1" name="Shape 192"/>
        <p:cNvGrpSpPr/>
        <p:nvPr/>
      </p:nvGrpSpPr>
      <p:grpSpPr>
        <a:xfrm>
          <a:off x="0" y="0"/>
          <a:ext cx="0" cy="0"/>
          <a:chOff x="0" y="0"/>
          <a:chExt cx="0" cy="0"/>
        </a:xfrm>
      </p:grpSpPr>
      <p:sp>
        <p:nvSpPr>
          <p:cNvPr id="193" name="Google Shape;193;p22"/>
          <p:cNvSpPr txBox="1">
            <a:spLocks noGrp="1"/>
          </p:cNvSpPr>
          <p:nvPr>
            <p:ph type="sldNum" idx="12"/>
          </p:nvPr>
        </p:nvSpPr>
        <p:spPr>
          <a:xfrm>
            <a:off x="9077341" y="6357204"/>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
        <p:nvSpPr>
          <p:cNvPr id="194" name="Google Shape;194;p22"/>
          <p:cNvSpPr txBox="1">
            <a:spLocks noGrp="1"/>
          </p:cNvSpPr>
          <p:nvPr>
            <p:ph type="title"/>
          </p:nvPr>
        </p:nvSpPr>
        <p:spPr>
          <a:xfrm>
            <a:off x="407473" y="609644"/>
            <a:ext cx="11268600" cy="8010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5" name="Google Shape;195;p22"/>
          <p:cNvSpPr txBox="1">
            <a:spLocks noGrp="1"/>
          </p:cNvSpPr>
          <p:nvPr>
            <p:ph type="body" idx="1"/>
          </p:nvPr>
        </p:nvSpPr>
        <p:spPr>
          <a:xfrm>
            <a:off x="413359" y="1745320"/>
            <a:ext cx="3705000" cy="6036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700"/>
              <a:buFont typeface="Arial"/>
              <a:buNone/>
              <a:defRPr b="1">
                <a:solidFill>
                  <a:schemeClr val="dk1"/>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96" name="Google Shape;196;p22"/>
          <p:cNvSpPr txBox="1">
            <a:spLocks noGrp="1"/>
          </p:cNvSpPr>
          <p:nvPr>
            <p:ph type="body" idx="2"/>
          </p:nvPr>
        </p:nvSpPr>
        <p:spPr>
          <a:xfrm>
            <a:off x="413358" y="2461480"/>
            <a:ext cx="3705000" cy="2717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rgbClr val="959EB2"/>
              </a:buClr>
              <a:buSzPts val="1700"/>
              <a:buFont typeface="Arial"/>
              <a:buNone/>
              <a:defRPr>
                <a:solidFill>
                  <a:srgbClr val="959EB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97" name="Google Shape;197;p22"/>
          <p:cNvSpPr txBox="1">
            <a:spLocks noGrp="1"/>
          </p:cNvSpPr>
          <p:nvPr>
            <p:ph type="body" idx="3"/>
          </p:nvPr>
        </p:nvSpPr>
        <p:spPr>
          <a:xfrm>
            <a:off x="416761" y="366676"/>
            <a:ext cx="11268600" cy="1983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300"/>
              <a:buFont typeface="Arial"/>
              <a:buNone/>
              <a:defRPr sz="1300" b="1" cap="none"/>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198" name="Google Shape;198;p22"/>
          <p:cNvPicPr preferRelativeResize="0"/>
          <p:nvPr/>
        </p:nvPicPr>
        <p:blipFill rotWithShape="1">
          <a:blip r:embed="rId2">
            <a:alphaModFix/>
          </a:blip>
          <a:srcRect/>
          <a:stretch/>
        </p:blipFill>
        <p:spPr>
          <a:xfrm>
            <a:off x="493944" y="6421060"/>
            <a:ext cx="738639" cy="205764"/>
          </a:xfrm>
          <a:prstGeom prst="rect">
            <a:avLst/>
          </a:prstGeom>
          <a:noFill/>
          <a:ln>
            <a:noFill/>
          </a:ln>
        </p:spPr>
      </p:pic>
      <p:sp>
        <p:nvSpPr>
          <p:cNvPr id="199" name="Google Shape;199;p22"/>
          <p:cNvSpPr txBox="1">
            <a:spLocks noGrp="1"/>
          </p:cNvSpPr>
          <p:nvPr>
            <p:ph type="body" idx="4"/>
          </p:nvPr>
        </p:nvSpPr>
        <p:spPr>
          <a:xfrm>
            <a:off x="9704471" y="296112"/>
            <a:ext cx="2125800" cy="2889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rgbClr val="959EB2"/>
              </a:buClr>
              <a:buSzPts val="1050"/>
              <a:buFont typeface="Arial"/>
              <a:buNone/>
              <a:defRPr sz="1050" b="1">
                <a:solidFill>
                  <a:srgbClr val="959EB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699639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spTree>
      <p:nvGrpSpPr>
        <p:cNvPr id="1" name="Shape 200"/>
        <p:cNvGrpSpPr/>
        <p:nvPr/>
      </p:nvGrpSpPr>
      <p:grpSpPr>
        <a:xfrm>
          <a:off x="0" y="0"/>
          <a:ext cx="0" cy="0"/>
          <a:chOff x="0" y="0"/>
          <a:chExt cx="0" cy="0"/>
        </a:xfrm>
      </p:grpSpPr>
      <p:pic>
        <p:nvPicPr>
          <p:cNvPr id="201" name="Google Shape;201;p23"/>
          <p:cNvPicPr preferRelativeResize="0"/>
          <p:nvPr/>
        </p:nvPicPr>
        <p:blipFill rotWithShape="1">
          <a:blip r:embed="rId2">
            <a:alphaModFix/>
          </a:blip>
          <a:srcRect t="219" b="209"/>
          <a:stretch/>
        </p:blipFill>
        <p:spPr>
          <a:xfrm>
            <a:off x="5347252" y="2680252"/>
            <a:ext cx="1497496" cy="1497497"/>
          </a:xfrm>
          <a:prstGeom prst="rect">
            <a:avLst/>
          </a:prstGeom>
          <a:noFill/>
          <a:ln>
            <a:noFill/>
          </a:ln>
        </p:spPr>
      </p:pic>
      <p:pic>
        <p:nvPicPr>
          <p:cNvPr id="202" name="Google Shape;202;p23"/>
          <p:cNvPicPr preferRelativeResize="0"/>
          <p:nvPr/>
        </p:nvPicPr>
        <p:blipFill rotWithShape="1">
          <a:blip r:embed="rId3">
            <a:alphaModFix/>
          </a:blip>
          <a:srcRect t="23353" b="23353"/>
          <a:stretch/>
        </p:blipFill>
        <p:spPr>
          <a:xfrm>
            <a:off x="4856922" y="5747072"/>
            <a:ext cx="2478156" cy="825447"/>
          </a:xfrm>
          <a:prstGeom prst="rect">
            <a:avLst/>
          </a:prstGeom>
          <a:noFill/>
          <a:ln>
            <a:noFill/>
          </a:ln>
        </p:spPr>
      </p:pic>
    </p:spTree>
    <p:extLst>
      <p:ext uri="{BB962C8B-B14F-4D97-AF65-F5344CB8AC3E}">
        <p14:creationId xmlns:p14="http://schemas.microsoft.com/office/powerpoint/2010/main" val="14186807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Default">
  <p:cSld name="Default">
    <p:spTree>
      <p:nvGrpSpPr>
        <p:cNvPr id="1" name="Shape 203"/>
        <p:cNvGrpSpPr/>
        <p:nvPr/>
      </p:nvGrpSpPr>
      <p:grpSpPr>
        <a:xfrm>
          <a:off x="0" y="0"/>
          <a:ext cx="0" cy="0"/>
          <a:chOff x="0" y="0"/>
          <a:chExt cx="0" cy="0"/>
        </a:xfrm>
      </p:grpSpPr>
      <p:sp>
        <p:nvSpPr>
          <p:cNvPr id="204" name="Google Shape;204;p24"/>
          <p:cNvSpPr txBox="1">
            <a:spLocks noGrp="1"/>
          </p:cNvSpPr>
          <p:nvPr>
            <p:ph type="title"/>
          </p:nvPr>
        </p:nvSpPr>
        <p:spPr>
          <a:xfrm>
            <a:off x="554736" y="224810"/>
            <a:ext cx="11082600" cy="7314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2"/>
              </a:buClr>
              <a:buSzPts val="2400"/>
              <a:buFont typeface="Arial"/>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5" name="Google Shape;205;p24"/>
          <p:cNvSpPr txBox="1">
            <a:spLocks noGrp="1"/>
          </p:cNvSpPr>
          <p:nvPr>
            <p:ph type="subTitle" idx="1"/>
          </p:nvPr>
        </p:nvSpPr>
        <p:spPr>
          <a:xfrm>
            <a:off x="554736" y="937323"/>
            <a:ext cx="11082600" cy="246300"/>
          </a:xfrm>
          <a:prstGeom prst="rect">
            <a:avLst/>
          </a:prstGeom>
          <a:noFill/>
          <a:ln>
            <a:noFill/>
          </a:ln>
        </p:spPr>
        <p:txBody>
          <a:bodyPr spcFirstLastPara="1" wrap="square" lIns="0" tIns="0" rIns="0" bIns="0" anchor="t" anchorCtr="0">
            <a:spAutoFit/>
          </a:bodyPr>
          <a:lstStyle>
            <a:lvl1pPr lvl="0" algn="l" rtl="0">
              <a:lnSpc>
                <a:spcPct val="90000"/>
              </a:lnSpc>
              <a:spcBef>
                <a:spcPts val="1000"/>
              </a:spcBef>
              <a:spcAft>
                <a:spcPts val="0"/>
              </a:spcAft>
              <a:buClr>
                <a:schemeClr val="dk1"/>
              </a:buClr>
              <a:buSzPts val="1700"/>
              <a:buFont typeface="Arial"/>
              <a:buNone/>
              <a:defRPr b="0"/>
            </a:lvl1pPr>
            <a:lvl2pPr lvl="1" algn="l" rtl="0">
              <a:lnSpc>
                <a:spcPct val="90000"/>
              </a:lnSpc>
              <a:spcBef>
                <a:spcPts val="500"/>
              </a:spcBef>
              <a:spcAft>
                <a:spcPts val="0"/>
              </a:spcAft>
              <a:buClr>
                <a:schemeClr val="dk1"/>
              </a:buClr>
              <a:buSzPts val="1800"/>
              <a:buNone/>
              <a:defRPr/>
            </a:lvl2pPr>
            <a:lvl3pPr lvl="2" algn="l" rtl="0">
              <a:lnSpc>
                <a:spcPct val="90000"/>
              </a:lnSpc>
              <a:spcBef>
                <a:spcPts val="500"/>
              </a:spcBef>
              <a:spcAft>
                <a:spcPts val="0"/>
              </a:spcAft>
              <a:buClr>
                <a:schemeClr val="dk1"/>
              </a:buClr>
              <a:buSzPts val="1800"/>
              <a:buNone/>
              <a:defRPr/>
            </a:lvl3pPr>
            <a:lvl4pPr lvl="3" algn="l" rtl="0">
              <a:lnSpc>
                <a:spcPct val="90000"/>
              </a:lnSpc>
              <a:spcBef>
                <a:spcPts val="500"/>
              </a:spcBef>
              <a:spcAft>
                <a:spcPts val="0"/>
              </a:spcAft>
              <a:buClr>
                <a:schemeClr val="dk1"/>
              </a:buClr>
              <a:buSzPts val="1800"/>
              <a:buNone/>
              <a:defRPr/>
            </a:lvl4pPr>
            <a:lvl5pPr lvl="4" algn="l" rtl="0">
              <a:lnSpc>
                <a:spcPct val="90000"/>
              </a:lnSpc>
              <a:spcBef>
                <a:spcPts val="500"/>
              </a:spcBef>
              <a:spcAft>
                <a:spcPts val="0"/>
              </a:spcAft>
              <a:buClr>
                <a:schemeClr val="dk1"/>
              </a:buClr>
              <a:buSzPts val="1800"/>
              <a:buNone/>
              <a:defRPr/>
            </a:lvl5pPr>
            <a:lvl6pPr lvl="5" algn="l" rtl="0">
              <a:lnSpc>
                <a:spcPct val="90000"/>
              </a:lnSpc>
              <a:spcBef>
                <a:spcPts val="500"/>
              </a:spcBef>
              <a:spcAft>
                <a:spcPts val="0"/>
              </a:spcAft>
              <a:buClr>
                <a:schemeClr val="dk1"/>
              </a:buClr>
              <a:buSzPts val="1800"/>
              <a:buChar char="•"/>
              <a:defRPr/>
            </a:lvl6pPr>
            <a:lvl7pPr lvl="6" algn="l" rtl="0">
              <a:lnSpc>
                <a:spcPct val="90000"/>
              </a:lnSpc>
              <a:spcBef>
                <a:spcPts val="500"/>
              </a:spcBef>
              <a:spcAft>
                <a:spcPts val="0"/>
              </a:spcAft>
              <a:buClr>
                <a:schemeClr val="dk1"/>
              </a:buClr>
              <a:buSzPts val="1800"/>
              <a:buChar char="•"/>
              <a:defRPr/>
            </a:lvl7pPr>
            <a:lvl8pPr lvl="7" algn="l" rtl="0">
              <a:lnSpc>
                <a:spcPct val="90000"/>
              </a:lnSpc>
              <a:spcBef>
                <a:spcPts val="500"/>
              </a:spcBef>
              <a:spcAft>
                <a:spcPts val="0"/>
              </a:spcAft>
              <a:buClr>
                <a:schemeClr val="dk1"/>
              </a:buClr>
              <a:buSzPts val="1800"/>
              <a:buChar char="•"/>
              <a:defRPr/>
            </a:lvl8pPr>
            <a:lvl9pPr lvl="8" algn="l" rtl="0">
              <a:lnSpc>
                <a:spcPct val="90000"/>
              </a:lnSpc>
              <a:spcBef>
                <a:spcPts val="500"/>
              </a:spcBef>
              <a:spcAft>
                <a:spcPts val="0"/>
              </a:spcAft>
              <a:buClr>
                <a:schemeClr val="dk1"/>
              </a:buClr>
              <a:buSzPts val="1800"/>
              <a:buChar char="•"/>
              <a:defRPr/>
            </a:lvl9pPr>
          </a:lstStyle>
          <a:p>
            <a:endParaRPr/>
          </a:p>
        </p:txBody>
      </p:sp>
      <p:sp>
        <p:nvSpPr>
          <p:cNvPr id="206" name="Google Shape;206;p24"/>
          <p:cNvSpPr/>
          <p:nvPr/>
        </p:nvSpPr>
        <p:spPr>
          <a:xfrm>
            <a:off x="10860294" y="6602441"/>
            <a:ext cx="325500" cy="138600"/>
          </a:xfrm>
          <a:prstGeom prst="rect">
            <a:avLst/>
          </a:prstGeom>
          <a:noFill/>
          <a:ln>
            <a:noFill/>
          </a:ln>
        </p:spPr>
        <p:txBody>
          <a:bodyPr spcFirstLastPara="1" wrap="square" lIns="0" tIns="0" rIns="0" bIns="0" anchor="b" anchorCtr="0">
            <a:noAutofit/>
          </a:bodyPr>
          <a:lstStyle/>
          <a:p>
            <a:pPr marL="0" marR="0" lvl="0" indent="0" algn="r" rtl="0">
              <a:spcBef>
                <a:spcPts val="0"/>
              </a:spcBef>
              <a:spcAft>
                <a:spcPts val="0"/>
              </a:spcAft>
              <a:buNone/>
            </a:pPr>
            <a:fld id="{00000000-1234-1234-1234-123412341234}" type="slidenum">
              <a:rPr lang="en-GB" sz="900" b="0">
                <a:solidFill>
                  <a:schemeClr val="dk2"/>
                </a:solidFill>
                <a:latin typeface="Arial"/>
                <a:ea typeface="Arial"/>
                <a:cs typeface="Arial"/>
                <a:sym typeface="Arial"/>
              </a:rPr>
              <a:t>‹Nº›</a:t>
            </a:fld>
            <a:endParaRPr sz="900" b="0">
              <a:solidFill>
                <a:schemeClr val="dk2"/>
              </a:solidFill>
              <a:latin typeface="Arial"/>
              <a:ea typeface="Arial"/>
              <a:cs typeface="Arial"/>
              <a:sym typeface="Arial"/>
            </a:endParaRPr>
          </a:p>
        </p:txBody>
      </p:sp>
      <p:sp>
        <p:nvSpPr>
          <p:cNvPr id="207" name="Google Shape;207;p24"/>
          <p:cNvSpPr txBox="1">
            <a:spLocks noGrp="1"/>
          </p:cNvSpPr>
          <p:nvPr>
            <p:ph type="body" idx="2"/>
          </p:nvPr>
        </p:nvSpPr>
        <p:spPr>
          <a:xfrm>
            <a:off x="1167869" y="85428"/>
            <a:ext cx="3843300" cy="123000"/>
          </a:xfrm>
          <a:prstGeom prst="rect">
            <a:avLst/>
          </a:prstGeom>
          <a:noFill/>
          <a:ln>
            <a:noFill/>
          </a:ln>
        </p:spPr>
        <p:txBody>
          <a:bodyPr spcFirstLastPara="1" wrap="square" lIns="0" tIns="0" rIns="0" bIns="0" anchor="t" anchorCtr="0">
            <a:spAutoFit/>
          </a:bodyPr>
          <a:lstStyle>
            <a:lvl1pPr marL="457200" lvl="0" indent="-228600" algn="l" rtl="0">
              <a:lnSpc>
                <a:spcPct val="90000"/>
              </a:lnSpc>
              <a:spcBef>
                <a:spcPts val="1000"/>
              </a:spcBef>
              <a:spcAft>
                <a:spcPts val="0"/>
              </a:spcAft>
              <a:buClr>
                <a:schemeClr val="dk1"/>
              </a:buClr>
              <a:buSzPts val="800"/>
              <a:buFont typeface="Arial"/>
              <a:buNone/>
              <a:defRPr sz="800" b="0"/>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1620922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exto">
  <p:cSld name="1_Texto">
    <p:bg>
      <p:bgPr>
        <a:solidFill>
          <a:schemeClr val="lt1"/>
        </a:solidFill>
        <a:effectLst/>
      </p:bgPr>
    </p:bg>
    <p:spTree>
      <p:nvGrpSpPr>
        <p:cNvPr id="1" name="Shape 208"/>
        <p:cNvGrpSpPr/>
        <p:nvPr/>
      </p:nvGrpSpPr>
      <p:grpSpPr>
        <a:xfrm>
          <a:off x="0" y="0"/>
          <a:ext cx="0" cy="0"/>
          <a:chOff x="0" y="0"/>
          <a:chExt cx="0" cy="0"/>
        </a:xfrm>
      </p:grpSpPr>
      <p:sp>
        <p:nvSpPr>
          <p:cNvPr id="209" name="Google Shape;209;p25"/>
          <p:cNvSpPr txBox="1">
            <a:spLocks noGrp="1"/>
          </p:cNvSpPr>
          <p:nvPr>
            <p:ph type="sldNum" idx="12"/>
          </p:nvPr>
        </p:nvSpPr>
        <p:spPr>
          <a:xfrm>
            <a:off x="9077341" y="6357204"/>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
        <p:nvSpPr>
          <p:cNvPr id="210" name="Google Shape;210;p25"/>
          <p:cNvSpPr txBox="1">
            <a:spLocks noGrp="1"/>
          </p:cNvSpPr>
          <p:nvPr>
            <p:ph type="title"/>
          </p:nvPr>
        </p:nvSpPr>
        <p:spPr>
          <a:xfrm>
            <a:off x="407473" y="609644"/>
            <a:ext cx="11268600" cy="8010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1" name="Google Shape;211;p25"/>
          <p:cNvSpPr txBox="1">
            <a:spLocks noGrp="1"/>
          </p:cNvSpPr>
          <p:nvPr>
            <p:ph type="body" idx="1"/>
          </p:nvPr>
        </p:nvSpPr>
        <p:spPr>
          <a:xfrm>
            <a:off x="413359" y="1745320"/>
            <a:ext cx="3705000" cy="6036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700"/>
              <a:buFont typeface="Arial"/>
              <a:buNone/>
              <a:defRPr b="1">
                <a:solidFill>
                  <a:schemeClr val="dk1"/>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12" name="Google Shape;212;p25"/>
          <p:cNvSpPr txBox="1">
            <a:spLocks noGrp="1"/>
          </p:cNvSpPr>
          <p:nvPr>
            <p:ph type="body" idx="2"/>
          </p:nvPr>
        </p:nvSpPr>
        <p:spPr>
          <a:xfrm>
            <a:off x="413358" y="2461480"/>
            <a:ext cx="3705000" cy="2717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rgbClr val="959EB2"/>
              </a:buClr>
              <a:buSzPts val="1700"/>
              <a:buFont typeface="Arial"/>
              <a:buNone/>
              <a:defRPr>
                <a:solidFill>
                  <a:srgbClr val="959EB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13" name="Google Shape;213;p25"/>
          <p:cNvSpPr txBox="1">
            <a:spLocks noGrp="1"/>
          </p:cNvSpPr>
          <p:nvPr>
            <p:ph type="body" idx="3"/>
          </p:nvPr>
        </p:nvSpPr>
        <p:spPr>
          <a:xfrm>
            <a:off x="416761" y="366676"/>
            <a:ext cx="11268600" cy="1983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300"/>
              <a:buFont typeface="Arial"/>
              <a:buNone/>
              <a:defRPr sz="1300" b="1" cap="none"/>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214" name="Google Shape;214;p25"/>
          <p:cNvPicPr preferRelativeResize="0"/>
          <p:nvPr/>
        </p:nvPicPr>
        <p:blipFill rotWithShape="1">
          <a:blip r:embed="rId2">
            <a:alphaModFix/>
          </a:blip>
          <a:srcRect/>
          <a:stretch/>
        </p:blipFill>
        <p:spPr>
          <a:xfrm>
            <a:off x="493944" y="6421060"/>
            <a:ext cx="738639" cy="205764"/>
          </a:xfrm>
          <a:prstGeom prst="rect">
            <a:avLst/>
          </a:prstGeom>
          <a:noFill/>
          <a:ln>
            <a:noFill/>
          </a:ln>
        </p:spPr>
      </p:pic>
    </p:spTree>
    <p:extLst>
      <p:ext uri="{BB962C8B-B14F-4D97-AF65-F5344CB8AC3E}">
        <p14:creationId xmlns:p14="http://schemas.microsoft.com/office/powerpoint/2010/main" val="37663619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7_Interior">
  <p:cSld name="17_Interior">
    <p:spTree>
      <p:nvGrpSpPr>
        <p:cNvPr id="1" name="Shape 215"/>
        <p:cNvGrpSpPr/>
        <p:nvPr/>
      </p:nvGrpSpPr>
      <p:grpSpPr>
        <a:xfrm>
          <a:off x="0" y="0"/>
          <a:ext cx="0" cy="0"/>
          <a:chOff x="0" y="0"/>
          <a:chExt cx="0" cy="0"/>
        </a:xfrm>
      </p:grpSpPr>
      <p:sp>
        <p:nvSpPr>
          <p:cNvPr id="216" name="Google Shape;216;p26"/>
          <p:cNvSpPr txBox="1">
            <a:spLocks noGrp="1"/>
          </p:cNvSpPr>
          <p:nvPr>
            <p:ph type="title"/>
          </p:nvPr>
        </p:nvSpPr>
        <p:spPr>
          <a:xfrm>
            <a:off x="417947" y="624929"/>
            <a:ext cx="11258100" cy="7965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7" name="Google Shape;217;p26"/>
          <p:cNvSpPr txBox="1">
            <a:spLocks noGrp="1"/>
          </p:cNvSpPr>
          <p:nvPr>
            <p:ph type="sldNum" idx="12"/>
          </p:nvPr>
        </p:nvSpPr>
        <p:spPr>
          <a:xfrm>
            <a:off x="9077341" y="6357204"/>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
        <p:nvSpPr>
          <p:cNvPr id="218" name="Google Shape;218;p26"/>
          <p:cNvSpPr txBox="1">
            <a:spLocks noGrp="1"/>
          </p:cNvSpPr>
          <p:nvPr>
            <p:ph type="body" idx="1"/>
          </p:nvPr>
        </p:nvSpPr>
        <p:spPr>
          <a:xfrm>
            <a:off x="417947" y="366676"/>
            <a:ext cx="5678100" cy="1983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300"/>
              <a:buFont typeface="Arial"/>
              <a:buNone/>
              <a:defRPr sz="1300" b="1" cap="none"/>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19" name="Google Shape;219;p26"/>
          <p:cNvSpPr txBox="1">
            <a:spLocks noGrp="1"/>
          </p:cNvSpPr>
          <p:nvPr>
            <p:ph type="body" idx="2"/>
          </p:nvPr>
        </p:nvSpPr>
        <p:spPr>
          <a:xfrm>
            <a:off x="515938" y="2349500"/>
            <a:ext cx="11160000" cy="39591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800"/>
              <a:buNone/>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20" name="Google Shape;220;p26"/>
          <p:cNvSpPr txBox="1">
            <a:spLocks noGrp="1"/>
          </p:cNvSpPr>
          <p:nvPr>
            <p:ph type="body" idx="3"/>
          </p:nvPr>
        </p:nvSpPr>
        <p:spPr>
          <a:xfrm>
            <a:off x="417434" y="1628775"/>
            <a:ext cx="11258700" cy="7206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rgbClr val="959EB2"/>
              </a:buClr>
              <a:buSzPts val="1700"/>
              <a:buFont typeface="Arial"/>
              <a:buNone/>
              <a:defRPr>
                <a:solidFill>
                  <a:srgbClr val="959EB2"/>
                </a:solidFill>
              </a:defRPr>
            </a:lvl1pPr>
            <a:lvl2pPr marL="914400" lvl="1" indent="-228600" algn="l" rtl="0">
              <a:lnSpc>
                <a:spcPct val="90000"/>
              </a:lnSpc>
              <a:spcBef>
                <a:spcPts val="500"/>
              </a:spcBef>
              <a:spcAft>
                <a:spcPts val="0"/>
              </a:spcAft>
              <a:buClr>
                <a:srgbClr val="959EB2"/>
              </a:buClr>
              <a:buSzPts val="1700"/>
              <a:buFont typeface="Arial"/>
              <a:buNone/>
              <a:defRPr>
                <a:solidFill>
                  <a:srgbClr val="959EB2"/>
                </a:solidFill>
              </a:defRPr>
            </a:lvl2pPr>
            <a:lvl3pPr marL="1371600" lvl="2" indent="-228600" algn="l" rtl="0">
              <a:lnSpc>
                <a:spcPct val="90000"/>
              </a:lnSpc>
              <a:spcBef>
                <a:spcPts val="500"/>
              </a:spcBef>
              <a:spcAft>
                <a:spcPts val="0"/>
              </a:spcAft>
              <a:buClr>
                <a:srgbClr val="959EB2"/>
              </a:buClr>
              <a:buSzPts val="1700"/>
              <a:buFont typeface="Arial"/>
              <a:buNone/>
              <a:defRPr>
                <a:solidFill>
                  <a:srgbClr val="959EB2"/>
                </a:solidFill>
              </a:defRPr>
            </a:lvl3pPr>
            <a:lvl4pPr marL="1828800" lvl="3" indent="-228600" algn="l" rtl="0">
              <a:lnSpc>
                <a:spcPct val="90000"/>
              </a:lnSpc>
              <a:spcBef>
                <a:spcPts val="500"/>
              </a:spcBef>
              <a:spcAft>
                <a:spcPts val="0"/>
              </a:spcAft>
              <a:buClr>
                <a:srgbClr val="959EB2"/>
              </a:buClr>
              <a:buSzPts val="1700"/>
              <a:buFont typeface="Arial"/>
              <a:buNone/>
              <a:defRPr>
                <a:solidFill>
                  <a:srgbClr val="959EB2"/>
                </a:solidFill>
              </a:defRPr>
            </a:lvl4pPr>
            <a:lvl5pPr marL="2286000" lvl="4" indent="-228600" algn="l" rtl="0">
              <a:lnSpc>
                <a:spcPct val="90000"/>
              </a:lnSpc>
              <a:spcBef>
                <a:spcPts val="500"/>
              </a:spcBef>
              <a:spcAft>
                <a:spcPts val="0"/>
              </a:spcAft>
              <a:buClr>
                <a:srgbClr val="959EB2"/>
              </a:buClr>
              <a:buSzPts val="1700"/>
              <a:buFont typeface="Arial"/>
              <a:buNone/>
              <a:defRPr>
                <a:solidFill>
                  <a:srgbClr val="959EB2"/>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221" name="Google Shape;221;p26"/>
          <p:cNvPicPr preferRelativeResize="0"/>
          <p:nvPr/>
        </p:nvPicPr>
        <p:blipFill rotWithShape="1">
          <a:blip r:embed="rId2">
            <a:alphaModFix/>
          </a:blip>
          <a:srcRect/>
          <a:stretch/>
        </p:blipFill>
        <p:spPr>
          <a:xfrm>
            <a:off x="493944" y="6421060"/>
            <a:ext cx="738639" cy="205764"/>
          </a:xfrm>
          <a:prstGeom prst="rect">
            <a:avLst/>
          </a:prstGeom>
          <a:noFill/>
          <a:ln>
            <a:noFill/>
          </a:ln>
        </p:spPr>
      </p:pic>
    </p:spTree>
    <p:extLst>
      <p:ext uri="{BB962C8B-B14F-4D97-AF65-F5344CB8AC3E}">
        <p14:creationId xmlns:p14="http://schemas.microsoft.com/office/powerpoint/2010/main" val="39438374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1_Interior">
  <p:cSld name="21_Interior">
    <p:spTree>
      <p:nvGrpSpPr>
        <p:cNvPr id="1" name="Shape 222"/>
        <p:cNvGrpSpPr/>
        <p:nvPr/>
      </p:nvGrpSpPr>
      <p:grpSpPr>
        <a:xfrm>
          <a:off x="0" y="0"/>
          <a:ext cx="0" cy="0"/>
          <a:chOff x="0" y="0"/>
          <a:chExt cx="0" cy="0"/>
        </a:xfrm>
      </p:grpSpPr>
      <p:sp>
        <p:nvSpPr>
          <p:cNvPr id="223" name="Google Shape;223;p27"/>
          <p:cNvSpPr txBox="1">
            <a:spLocks noGrp="1"/>
          </p:cNvSpPr>
          <p:nvPr>
            <p:ph type="title"/>
          </p:nvPr>
        </p:nvSpPr>
        <p:spPr>
          <a:xfrm>
            <a:off x="415305" y="624929"/>
            <a:ext cx="11261400" cy="7965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4" name="Google Shape;224;p27"/>
          <p:cNvSpPr txBox="1">
            <a:spLocks noGrp="1"/>
          </p:cNvSpPr>
          <p:nvPr>
            <p:ph type="sldNum" idx="12"/>
          </p:nvPr>
        </p:nvSpPr>
        <p:spPr>
          <a:xfrm>
            <a:off x="9077341" y="6357204"/>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
        <p:nvSpPr>
          <p:cNvPr id="225" name="Google Shape;225;p27"/>
          <p:cNvSpPr txBox="1">
            <a:spLocks noGrp="1"/>
          </p:cNvSpPr>
          <p:nvPr>
            <p:ph type="body" idx="1"/>
          </p:nvPr>
        </p:nvSpPr>
        <p:spPr>
          <a:xfrm>
            <a:off x="515144" y="1554855"/>
            <a:ext cx="7561200" cy="46731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800"/>
              <a:buNone/>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26" name="Google Shape;226;p27"/>
          <p:cNvSpPr txBox="1">
            <a:spLocks noGrp="1"/>
          </p:cNvSpPr>
          <p:nvPr>
            <p:ph type="body" idx="2"/>
          </p:nvPr>
        </p:nvSpPr>
        <p:spPr>
          <a:xfrm>
            <a:off x="8107199" y="1561007"/>
            <a:ext cx="3569700" cy="6036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700"/>
              <a:buFont typeface="Arial"/>
              <a:buNone/>
              <a:defRPr b="1">
                <a:solidFill>
                  <a:schemeClr val="dk1"/>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27" name="Google Shape;227;p27"/>
          <p:cNvSpPr txBox="1">
            <a:spLocks noGrp="1"/>
          </p:cNvSpPr>
          <p:nvPr>
            <p:ph type="body" idx="3"/>
          </p:nvPr>
        </p:nvSpPr>
        <p:spPr>
          <a:xfrm>
            <a:off x="8107198" y="2277167"/>
            <a:ext cx="3569700" cy="2717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rgbClr val="959EB2"/>
              </a:buClr>
              <a:buSzPts val="1700"/>
              <a:buFont typeface="Arial"/>
              <a:buNone/>
              <a:defRPr>
                <a:solidFill>
                  <a:srgbClr val="959EB2"/>
                </a:solidFill>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228" name="Google Shape;228;p27"/>
          <p:cNvPicPr preferRelativeResize="0"/>
          <p:nvPr/>
        </p:nvPicPr>
        <p:blipFill rotWithShape="1">
          <a:blip r:embed="rId2">
            <a:alphaModFix/>
          </a:blip>
          <a:srcRect/>
          <a:stretch/>
        </p:blipFill>
        <p:spPr>
          <a:xfrm>
            <a:off x="493944" y="6421060"/>
            <a:ext cx="738639" cy="205764"/>
          </a:xfrm>
          <a:prstGeom prst="rect">
            <a:avLst/>
          </a:prstGeom>
          <a:noFill/>
          <a:ln>
            <a:noFill/>
          </a:ln>
        </p:spPr>
      </p:pic>
      <p:sp>
        <p:nvSpPr>
          <p:cNvPr id="229" name="Google Shape;229;p27"/>
          <p:cNvSpPr txBox="1">
            <a:spLocks noGrp="1"/>
          </p:cNvSpPr>
          <p:nvPr>
            <p:ph type="body" idx="4"/>
          </p:nvPr>
        </p:nvSpPr>
        <p:spPr>
          <a:xfrm>
            <a:off x="415307" y="366676"/>
            <a:ext cx="3701400" cy="1983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300"/>
              <a:buFont typeface="Arial"/>
              <a:buNone/>
              <a:defRPr sz="1300" b="1" cap="none"/>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19476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Interior_Texto">
  <p:cSld name="Interior_Texto">
    <p:spTree>
      <p:nvGrpSpPr>
        <p:cNvPr id="1" name="Shape 230"/>
        <p:cNvGrpSpPr/>
        <p:nvPr/>
      </p:nvGrpSpPr>
      <p:grpSpPr>
        <a:xfrm>
          <a:off x="0" y="0"/>
          <a:ext cx="0" cy="0"/>
          <a:chOff x="0" y="0"/>
          <a:chExt cx="0" cy="0"/>
        </a:xfrm>
      </p:grpSpPr>
      <p:sp>
        <p:nvSpPr>
          <p:cNvPr id="231" name="Google Shape;231;p28"/>
          <p:cNvSpPr txBox="1">
            <a:spLocks noGrp="1"/>
          </p:cNvSpPr>
          <p:nvPr>
            <p:ph type="title"/>
          </p:nvPr>
        </p:nvSpPr>
        <p:spPr>
          <a:xfrm>
            <a:off x="201877" y="357178"/>
            <a:ext cx="11880900" cy="6588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chemeClr val="dk2"/>
              </a:buClr>
              <a:buSzPts val="2800"/>
              <a:buFont typeface="Arial"/>
              <a:buNone/>
              <a:defRPr sz="2800" b="1" i="0">
                <a:solidFill>
                  <a:schemeClr val="dk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2" name="Google Shape;232;p28"/>
          <p:cNvSpPr txBox="1">
            <a:spLocks noGrp="1"/>
          </p:cNvSpPr>
          <p:nvPr>
            <p:ph type="body" idx="1"/>
          </p:nvPr>
        </p:nvSpPr>
        <p:spPr>
          <a:xfrm>
            <a:off x="719666" y="1238258"/>
            <a:ext cx="10971000" cy="221700"/>
          </a:xfrm>
          <a:prstGeom prst="rect">
            <a:avLst/>
          </a:prstGeom>
          <a:noFill/>
          <a:ln>
            <a:noFill/>
          </a:ln>
        </p:spPr>
        <p:txBody>
          <a:bodyPr spcFirstLastPara="1" wrap="square" lIns="0" tIns="0" rIns="0" bIns="0" anchor="t" anchorCtr="0">
            <a:spAutoFit/>
          </a:bodyPr>
          <a:lstStyle>
            <a:lvl1pPr marL="457200" lvl="0" indent="-228600" algn="l" rtl="0">
              <a:lnSpc>
                <a:spcPct val="90000"/>
              </a:lnSpc>
              <a:spcBef>
                <a:spcPts val="400"/>
              </a:spcBef>
              <a:spcAft>
                <a:spcPts val="0"/>
              </a:spcAft>
              <a:buClr>
                <a:schemeClr val="dk1"/>
              </a:buClr>
              <a:buSzPts val="1600"/>
              <a:buFont typeface="Arial"/>
              <a:buNone/>
              <a:defRPr sz="1600"/>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33" name="Google Shape;233;p28"/>
          <p:cNvSpPr txBox="1">
            <a:spLocks noGrp="1"/>
          </p:cNvSpPr>
          <p:nvPr>
            <p:ph type="body" idx="2"/>
          </p:nvPr>
        </p:nvSpPr>
        <p:spPr>
          <a:xfrm>
            <a:off x="720000" y="1828802"/>
            <a:ext cx="3996600" cy="777000"/>
          </a:xfrm>
          <a:prstGeom prst="rect">
            <a:avLst/>
          </a:prstGeom>
          <a:noFill/>
          <a:ln>
            <a:noFill/>
          </a:ln>
        </p:spPr>
        <p:txBody>
          <a:bodyPr spcFirstLastPara="1" wrap="square" lIns="0" tIns="0" rIns="0" bIns="0" anchor="t" anchorCtr="0">
            <a:spAutoFit/>
          </a:bodyPr>
          <a:lstStyle>
            <a:lvl1pPr marL="457200" lvl="0" indent="-228600" algn="l" rtl="0">
              <a:lnSpc>
                <a:spcPct val="90000"/>
              </a:lnSpc>
              <a:spcBef>
                <a:spcPts val="400"/>
              </a:spcBef>
              <a:spcAft>
                <a:spcPts val="0"/>
              </a:spcAft>
              <a:buClr>
                <a:schemeClr val="dk1"/>
              </a:buClr>
              <a:buSzPts val="1600"/>
              <a:buFont typeface="Arial"/>
              <a:buNone/>
              <a:defRPr sz="1600"/>
            </a:lvl1pPr>
            <a:lvl2pPr marL="914400" lvl="1" indent="-228600" algn="l" rtl="0">
              <a:lnSpc>
                <a:spcPct val="90000"/>
              </a:lnSpc>
              <a:spcBef>
                <a:spcPts val="400"/>
              </a:spcBef>
              <a:spcAft>
                <a:spcPts val="0"/>
              </a:spcAft>
              <a:buClr>
                <a:schemeClr val="dk1"/>
              </a:buClr>
              <a:buSzPts val="1500"/>
              <a:buFont typeface="Arial"/>
              <a:buNone/>
              <a:defRPr sz="1500"/>
            </a:lvl2pPr>
            <a:lvl3pPr marL="1371600" lvl="2" indent="-228600" algn="l" rtl="0">
              <a:lnSpc>
                <a:spcPct val="90000"/>
              </a:lnSpc>
              <a:spcBef>
                <a:spcPts val="400"/>
              </a:spcBef>
              <a:spcAft>
                <a:spcPts val="0"/>
              </a:spcAft>
              <a:buClr>
                <a:schemeClr val="dk1"/>
              </a:buClr>
              <a:buSzPts val="1400"/>
              <a:buFont typeface="Arial"/>
              <a:buNone/>
              <a:defRPr sz="1400"/>
            </a:lvl3pPr>
            <a:lvl4pPr marL="1828800" lvl="3" indent="-228600" algn="l" rtl="0">
              <a:lnSpc>
                <a:spcPct val="90000"/>
              </a:lnSpc>
              <a:spcBef>
                <a:spcPts val="500"/>
              </a:spcBef>
              <a:spcAft>
                <a:spcPts val="0"/>
              </a:spcAft>
              <a:buClr>
                <a:schemeClr val="dk1"/>
              </a:buClr>
              <a:buSzPts val="1100"/>
              <a:buFont typeface="Arial"/>
              <a:buNone/>
              <a:defRPr sz="1100"/>
            </a:lvl4pPr>
            <a:lvl5pPr marL="2286000" lvl="4" indent="-228600" algn="l" rtl="0">
              <a:lnSpc>
                <a:spcPct val="90000"/>
              </a:lnSpc>
              <a:spcBef>
                <a:spcPts val="500"/>
              </a:spcBef>
              <a:spcAft>
                <a:spcPts val="0"/>
              </a:spcAft>
              <a:buClr>
                <a:schemeClr val="dk1"/>
              </a:buClr>
              <a:buSzPts val="1100"/>
              <a:buFont typeface="Arial"/>
              <a:buNone/>
              <a:defRPr sz="11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34" name="Google Shape;234;p28"/>
          <p:cNvSpPr/>
          <p:nvPr/>
        </p:nvSpPr>
        <p:spPr>
          <a:xfrm>
            <a:off x="10661772" y="6495950"/>
            <a:ext cx="301500" cy="205200"/>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fld id="{00000000-1234-1234-1234-123412341234}" type="slidenum">
              <a:rPr lang="en-GB" sz="1333" b="0" i="0">
                <a:solidFill>
                  <a:schemeClr val="dk2"/>
                </a:solidFill>
                <a:latin typeface="Arial"/>
                <a:ea typeface="Arial"/>
                <a:cs typeface="Arial"/>
                <a:sym typeface="Arial"/>
              </a:rPr>
              <a:t>‹Nº›</a:t>
            </a:fld>
            <a:endParaRPr sz="1333" b="0" i="0">
              <a:solidFill>
                <a:schemeClr val="dk2"/>
              </a:solidFill>
              <a:latin typeface="Arial"/>
              <a:ea typeface="Arial"/>
              <a:cs typeface="Arial"/>
              <a:sym typeface="Arial"/>
            </a:endParaRPr>
          </a:p>
        </p:txBody>
      </p:sp>
      <p:cxnSp>
        <p:nvCxnSpPr>
          <p:cNvPr id="235" name="Google Shape;235;p28"/>
          <p:cNvCxnSpPr/>
          <p:nvPr/>
        </p:nvCxnSpPr>
        <p:spPr>
          <a:xfrm rot="10800000">
            <a:off x="11034256" y="6471571"/>
            <a:ext cx="0" cy="253800"/>
          </a:xfrm>
          <a:prstGeom prst="straightConnector1">
            <a:avLst/>
          </a:prstGeom>
          <a:noFill/>
          <a:ln w="9525" cap="flat" cmpd="sng">
            <a:solidFill>
              <a:schemeClr val="dk2"/>
            </a:solidFill>
            <a:prstDash val="solid"/>
            <a:miter lim="800000"/>
            <a:headEnd type="none" w="sm" len="sm"/>
            <a:tailEnd type="none" w="sm" len="sm"/>
          </a:ln>
        </p:spPr>
      </p:cxnSp>
      <p:pic>
        <p:nvPicPr>
          <p:cNvPr id="236" name="Google Shape;236;p28"/>
          <p:cNvPicPr preferRelativeResize="0"/>
          <p:nvPr/>
        </p:nvPicPr>
        <p:blipFill rotWithShape="1">
          <a:blip r:embed="rId2">
            <a:alphaModFix/>
          </a:blip>
          <a:srcRect/>
          <a:stretch/>
        </p:blipFill>
        <p:spPr>
          <a:xfrm>
            <a:off x="11085056" y="6464827"/>
            <a:ext cx="959998" cy="267429"/>
          </a:xfrm>
          <a:prstGeom prst="rect">
            <a:avLst/>
          </a:prstGeom>
          <a:noFill/>
          <a:ln>
            <a:noFill/>
          </a:ln>
        </p:spPr>
      </p:pic>
      <p:grpSp>
        <p:nvGrpSpPr>
          <p:cNvPr id="237" name="Google Shape;237;p28"/>
          <p:cNvGrpSpPr/>
          <p:nvPr/>
        </p:nvGrpSpPr>
        <p:grpSpPr>
          <a:xfrm>
            <a:off x="326309" y="140717"/>
            <a:ext cx="672074" cy="169595"/>
            <a:chOff x="1055507" y="1075764"/>
            <a:chExt cx="770374" cy="194400"/>
          </a:xfrm>
        </p:grpSpPr>
        <p:sp>
          <p:nvSpPr>
            <p:cNvPr id="238" name="Google Shape;238;p28"/>
            <p:cNvSpPr/>
            <p:nvPr/>
          </p:nvSpPr>
          <p:spPr>
            <a:xfrm>
              <a:off x="1631481" y="1075764"/>
              <a:ext cx="194400" cy="1944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239" name="Google Shape;239;p28"/>
            <p:cNvSpPr/>
            <p:nvPr/>
          </p:nvSpPr>
          <p:spPr>
            <a:xfrm>
              <a:off x="1343402" y="1075764"/>
              <a:ext cx="194400" cy="1944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240" name="Google Shape;240;p28"/>
            <p:cNvSpPr/>
            <p:nvPr/>
          </p:nvSpPr>
          <p:spPr>
            <a:xfrm>
              <a:off x="1055507" y="1075764"/>
              <a:ext cx="194400" cy="1944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7689019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_Fondo_Azul_Logo_Blanco">
  <p:cSld name="1_Fondo_Azul_Logo_Blanco">
    <p:spTree>
      <p:nvGrpSpPr>
        <p:cNvPr id="1" name="Shape 241"/>
        <p:cNvGrpSpPr/>
        <p:nvPr/>
      </p:nvGrpSpPr>
      <p:grpSpPr>
        <a:xfrm>
          <a:off x="0" y="0"/>
          <a:ext cx="0" cy="0"/>
          <a:chOff x="0" y="0"/>
          <a:chExt cx="0" cy="0"/>
        </a:xfrm>
      </p:grpSpPr>
      <p:sp>
        <p:nvSpPr>
          <p:cNvPr id="242" name="Google Shape;242;p29"/>
          <p:cNvSpPr>
            <a:spLocks noGrp="1"/>
          </p:cNvSpPr>
          <p:nvPr>
            <p:ph type="pic" idx="2"/>
          </p:nvPr>
        </p:nvSpPr>
        <p:spPr>
          <a:xfrm>
            <a:off x="5016502" y="2349500"/>
            <a:ext cx="2159100" cy="2159100"/>
          </a:xfrm>
          <a:prstGeom prst="rect">
            <a:avLst/>
          </a:prstGeom>
          <a:noFill/>
          <a:ln>
            <a:noFill/>
          </a:ln>
        </p:spPr>
      </p:sp>
    </p:spTree>
    <p:extLst>
      <p:ext uri="{BB962C8B-B14F-4D97-AF65-F5344CB8AC3E}">
        <p14:creationId xmlns:p14="http://schemas.microsoft.com/office/powerpoint/2010/main" val="121284063"/>
      </p:ext>
    </p:extLst>
  </p:cSld>
  <p:clrMapOvr>
    <a:masterClrMapping/>
  </p:clrMapOvr>
  <p:extLst>
    <p:ext uri="{DCECCB84-F9BA-43D5-87BE-67443E8EF086}">
      <p15:sldGuideLst xmlns:p15="http://schemas.microsoft.com/office/powerpoint/2012/main">
        <p15:guide id="1" orient="horz"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_Texto">
    <p:bg>
      <p:bgRef idx="1001">
        <a:schemeClr val="bg2"/>
      </p:bgRef>
    </p:bg>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9C55805-7954-B24C-8EC6-5DE3A100F72B}"/>
              </a:ext>
            </a:extLst>
          </p:cNvPr>
          <p:cNvSpPr>
            <a:spLocks noGrp="1"/>
          </p:cNvSpPr>
          <p:nvPr>
            <p:ph type="sldNum" sz="quarter" idx="10"/>
          </p:nvPr>
        </p:nvSpPr>
        <p:spPr/>
        <p:txBody>
          <a:bodyPr/>
          <a:lstStyle/>
          <a:p>
            <a:endParaRPr lang="es-ES"/>
          </a:p>
        </p:txBody>
      </p:sp>
      <p:sp>
        <p:nvSpPr>
          <p:cNvPr id="4" name="Rectangle 3">
            <a:extLst>
              <a:ext uri="{FF2B5EF4-FFF2-40B4-BE49-F238E27FC236}">
                <a16:creationId xmlns:a16="http://schemas.microsoft.com/office/drawing/2014/main" id="{CD7F18E4-6BC4-4E8E-9640-2FD2F43C5A88}"/>
              </a:ext>
            </a:extLst>
          </p:cNvPr>
          <p:cNvSpPr>
            <a:spLocks/>
          </p:cNvSpPr>
          <p:nvPr userDrawn="1"/>
        </p:nvSpPr>
        <p:spPr bwMode="auto">
          <a:xfrm>
            <a:off x="10664979" y="6495950"/>
            <a:ext cx="298159" cy="205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2800">
                <a:solidFill>
                  <a:srgbClr val="000000"/>
                </a:solidFill>
                <a:latin typeface="Arial" pitchFamily="34" charset="0"/>
                <a:ea typeface="ヒラギノ角ゴ ProN W3" charset="-128"/>
                <a:sym typeface="Gill Sans" charset="0"/>
              </a:defRPr>
            </a:lvl1pPr>
            <a:lvl2pPr marL="742950" indent="-285750" eaLnBrk="0" hangingPunct="0">
              <a:defRPr sz="2800">
                <a:solidFill>
                  <a:srgbClr val="000000"/>
                </a:solidFill>
                <a:latin typeface="Arial" pitchFamily="34" charset="0"/>
                <a:ea typeface="ヒラギノ角ゴ ProN W3" charset="-128"/>
                <a:sym typeface="Gill Sans" charset="0"/>
              </a:defRPr>
            </a:lvl2pPr>
            <a:lvl3pPr marL="1143000" indent="-228600" eaLnBrk="0" hangingPunct="0">
              <a:defRPr sz="2800">
                <a:solidFill>
                  <a:srgbClr val="000000"/>
                </a:solidFill>
                <a:latin typeface="Arial" pitchFamily="34" charset="0"/>
                <a:ea typeface="ヒラギノ角ゴ ProN W3" charset="-128"/>
                <a:sym typeface="Gill Sans" charset="0"/>
              </a:defRPr>
            </a:lvl3pPr>
            <a:lvl4pPr marL="1600200" indent="-228600" eaLnBrk="0" hangingPunct="0">
              <a:defRPr sz="2800">
                <a:solidFill>
                  <a:srgbClr val="000000"/>
                </a:solidFill>
                <a:latin typeface="Arial" pitchFamily="34" charset="0"/>
                <a:ea typeface="ヒラギノ角ゴ ProN W3" charset="-128"/>
                <a:sym typeface="Gill Sans" charset="0"/>
              </a:defRPr>
            </a:lvl4pPr>
            <a:lvl5pPr marL="2057400" indent="-228600" eaLnBrk="0" hangingPunct="0">
              <a:defRPr sz="2800">
                <a:solidFill>
                  <a:srgbClr val="000000"/>
                </a:solidFill>
                <a:latin typeface="Arial" pitchFamily="34" charset="0"/>
                <a:ea typeface="ヒラギノ角ゴ ProN W3" charset="-128"/>
                <a:sym typeface="Gill Sans" charset="0"/>
              </a:defRPr>
            </a:lvl5pPr>
            <a:lvl6pPr marL="25146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6pPr>
            <a:lvl7pPr marL="29718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7pPr>
            <a:lvl8pPr marL="34290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8pPr>
            <a:lvl9pPr marL="3886200" indent="-228600" algn="ctr" eaLnBrk="0" fontAlgn="base" hangingPunct="0">
              <a:spcBef>
                <a:spcPct val="0"/>
              </a:spcBef>
              <a:spcAft>
                <a:spcPct val="0"/>
              </a:spcAft>
              <a:defRPr sz="2800">
                <a:solidFill>
                  <a:srgbClr val="000000"/>
                </a:solidFill>
                <a:latin typeface="Arial" pitchFamily="34" charset="0"/>
                <a:ea typeface="ヒラギノ角ゴ ProN W3" charset="-128"/>
                <a:sym typeface="Gill Sans" charset="0"/>
              </a:defRPr>
            </a:lvl9pPr>
          </a:lstStyle>
          <a:p>
            <a:pPr algn="r" eaLnBrk="1" hangingPunct="1">
              <a:defRPr/>
            </a:pPr>
            <a:fld id="{4C133B8C-2B4F-45CB-BBA4-156FF8F44E6A}" type="slidenum">
              <a:rPr lang="es-ES" altLang="es-ES" sz="1333" b="0" i="0" smtClean="0">
                <a:solidFill>
                  <a:schemeClr val="tx2"/>
                </a:solidFill>
                <a:latin typeface="+mn-lt"/>
                <a:ea typeface="Arial" charset="0"/>
                <a:cs typeface="Arial" charset="0"/>
                <a:sym typeface="Arial" pitchFamily="34" charset="0"/>
              </a:rPr>
              <a:pPr algn="r" eaLnBrk="1" hangingPunct="1">
                <a:defRPr/>
              </a:pPr>
              <a:t>‹Nº›</a:t>
            </a:fld>
            <a:endParaRPr lang="es-ES" altLang="es-ES" sz="1333" b="0" i="0">
              <a:solidFill>
                <a:schemeClr val="tx2"/>
              </a:solidFill>
              <a:latin typeface="+mn-lt"/>
              <a:ea typeface="Arial" charset="0"/>
              <a:cs typeface="Arial" charset="0"/>
              <a:sym typeface="Arial" pitchFamily="34" charset="0"/>
            </a:endParaRPr>
          </a:p>
        </p:txBody>
      </p:sp>
      <p:cxnSp>
        <p:nvCxnSpPr>
          <p:cNvPr id="5" name="Conector recto 4">
            <a:extLst>
              <a:ext uri="{FF2B5EF4-FFF2-40B4-BE49-F238E27FC236}">
                <a16:creationId xmlns:a16="http://schemas.microsoft.com/office/drawing/2014/main" id="{B5314DF8-0174-4EAC-89AD-A03FF1D58EB7}"/>
              </a:ext>
            </a:extLst>
          </p:cNvPr>
          <p:cNvCxnSpPr/>
          <p:nvPr userDrawn="1"/>
        </p:nvCxnSpPr>
        <p:spPr>
          <a:xfrm flipV="1">
            <a:off x="11034256" y="6471712"/>
            <a:ext cx="0" cy="25365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6" name="Gráfico 17">
            <a:extLst>
              <a:ext uri="{FF2B5EF4-FFF2-40B4-BE49-F238E27FC236}">
                <a16:creationId xmlns:a16="http://schemas.microsoft.com/office/drawing/2014/main" id="{025EC25F-0593-48D8-82C8-726E54956C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85056" y="6464827"/>
            <a:ext cx="960000" cy="267429"/>
          </a:xfrm>
          <a:prstGeom prst="rect">
            <a:avLst/>
          </a:prstGeom>
        </p:spPr>
      </p:pic>
      <p:grpSp>
        <p:nvGrpSpPr>
          <p:cNvPr id="7" name="Grupo 6">
            <a:extLst>
              <a:ext uri="{FF2B5EF4-FFF2-40B4-BE49-F238E27FC236}">
                <a16:creationId xmlns:a16="http://schemas.microsoft.com/office/drawing/2014/main" id="{B40B5140-E720-4428-9A16-55C58DE4022C}"/>
              </a:ext>
            </a:extLst>
          </p:cNvPr>
          <p:cNvGrpSpPr>
            <a:grpSpLocks noChangeAspect="1"/>
          </p:cNvGrpSpPr>
          <p:nvPr userDrawn="1"/>
        </p:nvGrpSpPr>
        <p:grpSpPr>
          <a:xfrm>
            <a:off x="326291" y="140697"/>
            <a:ext cx="672000" cy="169529"/>
            <a:chOff x="1055507" y="1075764"/>
            <a:chExt cx="770304" cy="194329"/>
          </a:xfrm>
          <a:solidFill>
            <a:schemeClr val="tx2"/>
          </a:solidFill>
        </p:grpSpPr>
        <p:sp>
          <p:nvSpPr>
            <p:cNvPr id="8" name="Elipse 7">
              <a:extLst>
                <a:ext uri="{FF2B5EF4-FFF2-40B4-BE49-F238E27FC236}">
                  <a16:creationId xmlns:a16="http://schemas.microsoft.com/office/drawing/2014/main" id="{51401B77-728B-499D-BA57-C9FE98D3ED3C}"/>
                </a:ext>
              </a:extLst>
            </p:cNvPr>
            <p:cNvSpPr/>
            <p:nvPr userDrawn="1"/>
          </p:nvSpPr>
          <p:spPr>
            <a:xfrm>
              <a:off x="1631481" y="1075764"/>
              <a:ext cx="194330" cy="194329"/>
            </a:xfrm>
            <a:prstGeom prst="ellipse">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2400" err="1">
                <a:solidFill>
                  <a:schemeClr val="tx1"/>
                </a:solidFill>
              </a:endParaRPr>
            </a:p>
          </p:txBody>
        </p:sp>
        <p:sp>
          <p:nvSpPr>
            <p:cNvPr id="9" name="Elipse 8">
              <a:extLst>
                <a:ext uri="{FF2B5EF4-FFF2-40B4-BE49-F238E27FC236}">
                  <a16:creationId xmlns:a16="http://schemas.microsoft.com/office/drawing/2014/main" id="{E6A631BF-1438-4C09-9E93-2AD3EA143346}"/>
                </a:ext>
              </a:extLst>
            </p:cNvPr>
            <p:cNvSpPr/>
            <p:nvPr userDrawn="1"/>
          </p:nvSpPr>
          <p:spPr>
            <a:xfrm>
              <a:off x="1343402" y="1075764"/>
              <a:ext cx="194330" cy="194329"/>
            </a:xfrm>
            <a:prstGeom prst="ellipse">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2400" err="1">
                <a:solidFill>
                  <a:schemeClr val="tx1"/>
                </a:solidFill>
              </a:endParaRPr>
            </a:p>
          </p:txBody>
        </p:sp>
        <p:sp>
          <p:nvSpPr>
            <p:cNvPr id="11" name="Elipse 10">
              <a:extLst>
                <a:ext uri="{FF2B5EF4-FFF2-40B4-BE49-F238E27FC236}">
                  <a16:creationId xmlns:a16="http://schemas.microsoft.com/office/drawing/2014/main" id="{6A6B3EF4-32DA-4CB3-8D8F-9B52C13D69E8}"/>
                </a:ext>
              </a:extLst>
            </p:cNvPr>
            <p:cNvSpPr/>
            <p:nvPr userDrawn="1"/>
          </p:nvSpPr>
          <p:spPr>
            <a:xfrm>
              <a:off x="1055507" y="1075764"/>
              <a:ext cx="194330" cy="194329"/>
            </a:xfrm>
            <a:prstGeom prst="ellipse">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2400" err="1">
                <a:solidFill>
                  <a:schemeClr val="tx1"/>
                </a:solidFill>
              </a:endParaRPr>
            </a:p>
          </p:txBody>
        </p:sp>
      </p:grpSp>
    </p:spTree>
    <p:extLst>
      <p:ext uri="{BB962C8B-B14F-4D97-AF65-F5344CB8AC3E}">
        <p14:creationId xmlns:p14="http://schemas.microsoft.com/office/powerpoint/2010/main" val="304745577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A083D2-29FD-F702-108D-12C2E24554D4}"/>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24FDA7DF-E086-F097-DA57-7F5C61B7C99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09F98469-D7A6-B65A-9C28-6BF25DF1D634}"/>
              </a:ext>
            </a:extLst>
          </p:cNvPr>
          <p:cNvSpPr>
            <a:spLocks noGrp="1"/>
          </p:cNvSpPr>
          <p:nvPr>
            <p:ph type="dt" sz="half" idx="10"/>
          </p:nvPr>
        </p:nvSpPr>
        <p:spPr/>
        <p:txBody>
          <a:bodyPr/>
          <a:lstStyle/>
          <a:p>
            <a:fld id="{4600F285-3809-E54C-86CC-69E16D8B7F09}" type="datetimeFigureOut">
              <a:rPr lang="es-ES" smtClean="0"/>
              <a:t>26/9/24</a:t>
            </a:fld>
            <a:endParaRPr lang="es-ES"/>
          </a:p>
        </p:txBody>
      </p:sp>
      <p:sp>
        <p:nvSpPr>
          <p:cNvPr id="5" name="Marcador de pie de página 4">
            <a:extLst>
              <a:ext uri="{FF2B5EF4-FFF2-40B4-BE49-F238E27FC236}">
                <a16:creationId xmlns:a16="http://schemas.microsoft.com/office/drawing/2014/main" id="{09333E73-8434-5428-DDA8-BE626A941CB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6BC71F7-8672-EF76-26CF-2EB222804F30}"/>
              </a:ext>
            </a:extLst>
          </p:cNvPr>
          <p:cNvSpPr>
            <a:spLocks noGrp="1"/>
          </p:cNvSpPr>
          <p:nvPr>
            <p:ph type="sldNum" sz="quarter" idx="12"/>
          </p:nvPr>
        </p:nvSpPr>
        <p:spPr/>
        <p:txBody>
          <a:bodyPr/>
          <a:lstStyle/>
          <a:p>
            <a:fld id="{D38DDE24-6A19-6248-9B1E-F12C5A124279}" type="slidenum">
              <a:rPr lang="es-ES" smtClean="0"/>
              <a:t>‹Nº›</a:t>
            </a:fld>
            <a:endParaRPr lang="es-ES"/>
          </a:p>
        </p:txBody>
      </p:sp>
    </p:spTree>
    <p:extLst>
      <p:ext uri="{BB962C8B-B14F-4D97-AF65-F5344CB8AC3E}">
        <p14:creationId xmlns:p14="http://schemas.microsoft.com/office/powerpoint/2010/main" val="5435888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6_Texto">
    <p:bg>
      <p:bgPr>
        <a:solidFill>
          <a:schemeClr val="bg1"/>
        </a:solidFill>
        <a:effectLst/>
      </p:bgPr>
    </p:bg>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E9C55805-7954-B24C-8EC6-5DE3A100F72B}"/>
              </a:ext>
            </a:extLst>
          </p:cNvPr>
          <p:cNvSpPr>
            <a:spLocks noGrp="1"/>
          </p:cNvSpPr>
          <p:nvPr>
            <p:ph type="sldNum" sz="quarter" idx="10"/>
          </p:nvPr>
        </p:nvSpPr>
        <p:spPr/>
        <p:txBody>
          <a:bodyPr/>
          <a:lstStyle/>
          <a:p>
            <a:fld id="{E7EBEDA2-51E6-554C-A63C-E820F6D0080D}" type="slidenum">
              <a:rPr lang="es-ES" smtClean="0"/>
              <a:pPr/>
              <a:t>‹Nº›</a:t>
            </a:fld>
            <a:endParaRPr lang="es-ES"/>
          </a:p>
        </p:txBody>
      </p:sp>
      <p:sp>
        <p:nvSpPr>
          <p:cNvPr id="4" name="Título 10">
            <a:extLst>
              <a:ext uri="{FF2B5EF4-FFF2-40B4-BE49-F238E27FC236}">
                <a16:creationId xmlns:a16="http://schemas.microsoft.com/office/drawing/2014/main" id="{49156FD3-0196-4F4F-9FDD-822A7DDF5333}"/>
              </a:ext>
            </a:extLst>
          </p:cNvPr>
          <p:cNvSpPr>
            <a:spLocks noGrp="1"/>
          </p:cNvSpPr>
          <p:nvPr>
            <p:ph type="title" hasCustomPrompt="1"/>
          </p:nvPr>
        </p:nvSpPr>
        <p:spPr>
          <a:xfrm>
            <a:off x="407472" y="609644"/>
            <a:ext cx="11259303" cy="800944"/>
          </a:xfrm>
        </p:spPr>
        <p:txBody>
          <a:bodyPr/>
          <a:lstStyle/>
          <a:p>
            <a:r>
              <a:rPr lang="es-ES" err="1"/>
              <a:t>Insert</a:t>
            </a:r>
            <a:r>
              <a:rPr lang="es-ES"/>
              <a:t> </a:t>
            </a:r>
            <a:r>
              <a:rPr lang="es-ES" err="1"/>
              <a:t>Title</a:t>
            </a:r>
            <a:r>
              <a:rPr lang="es-ES"/>
              <a:t> </a:t>
            </a:r>
            <a:r>
              <a:rPr lang="es-ES" err="1"/>
              <a:t>Here</a:t>
            </a:r>
            <a:br>
              <a:rPr lang="es-ES"/>
            </a:br>
            <a:r>
              <a:rPr lang="es-ES"/>
              <a:t>Max 2 </a:t>
            </a:r>
            <a:r>
              <a:rPr lang="es-ES" err="1"/>
              <a:t>lines</a:t>
            </a:r>
            <a:endParaRPr lang="es-ES"/>
          </a:p>
        </p:txBody>
      </p:sp>
      <p:sp>
        <p:nvSpPr>
          <p:cNvPr id="8" name="Marcador de texto 18">
            <a:extLst>
              <a:ext uri="{FF2B5EF4-FFF2-40B4-BE49-F238E27FC236}">
                <a16:creationId xmlns:a16="http://schemas.microsoft.com/office/drawing/2014/main" id="{F448B499-7374-5448-8658-87428B67CA32}"/>
              </a:ext>
            </a:extLst>
          </p:cNvPr>
          <p:cNvSpPr>
            <a:spLocks noGrp="1"/>
          </p:cNvSpPr>
          <p:nvPr>
            <p:ph type="body" sz="quarter" idx="14" hasCustomPrompt="1"/>
          </p:nvPr>
        </p:nvSpPr>
        <p:spPr>
          <a:xfrm>
            <a:off x="416760" y="366676"/>
            <a:ext cx="11259303" cy="198438"/>
          </a:xfrm>
        </p:spPr>
        <p:txBody>
          <a:bodyPr>
            <a:noAutofit/>
          </a:bodyPr>
          <a:lstStyle>
            <a:lvl1pPr marL="0" indent="0">
              <a:buNone/>
              <a:defRPr sz="1300" b="1" cap="all" baseline="0">
                <a:latin typeface="+mn-lt"/>
              </a:defRPr>
            </a:lvl1pPr>
          </a:lstStyle>
          <a:p>
            <a:pPr lvl="0"/>
            <a:r>
              <a:rPr lang="es-ES"/>
              <a:t>INSERT SUBHEADING</a:t>
            </a:r>
          </a:p>
        </p:txBody>
      </p:sp>
      <p:pic>
        <p:nvPicPr>
          <p:cNvPr id="11" name="Gráfico 10">
            <a:extLst>
              <a:ext uri="{FF2B5EF4-FFF2-40B4-BE49-F238E27FC236}">
                <a16:creationId xmlns:a16="http://schemas.microsoft.com/office/drawing/2014/main" id="{219B682D-98C8-6142-85E9-8149CBD1951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3944" y="6421060"/>
            <a:ext cx="738639" cy="205764"/>
          </a:xfrm>
          <a:prstGeom prst="rect">
            <a:avLst/>
          </a:prstGeom>
        </p:spPr>
      </p:pic>
    </p:spTree>
    <p:extLst>
      <p:ext uri="{BB962C8B-B14F-4D97-AF65-F5344CB8AC3E}">
        <p14:creationId xmlns:p14="http://schemas.microsoft.com/office/powerpoint/2010/main" val="13886113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Fondo_Azul_Logo_Blanco">
    <p:spTree>
      <p:nvGrpSpPr>
        <p:cNvPr id="1" name=""/>
        <p:cNvGrpSpPr/>
        <p:nvPr/>
      </p:nvGrpSpPr>
      <p:grpSpPr>
        <a:xfrm>
          <a:off x="0" y="0"/>
          <a:ext cx="0" cy="0"/>
          <a:chOff x="0" y="0"/>
          <a:chExt cx="0" cy="0"/>
        </a:xfrm>
      </p:grpSpPr>
      <p:sp>
        <p:nvSpPr>
          <p:cNvPr id="7" name="Marcador de posición de imagen 6">
            <a:extLst>
              <a:ext uri="{FF2B5EF4-FFF2-40B4-BE49-F238E27FC236}">
                <a16:creationId xmlns:a16="http://schemas.microsoft.com/office/drawing/2014/main" id="{00DCAC73-46A0-4F44-878E-B326B1156BA1}"/>
              </a:ext>
            </a:extLst>
          </p:cNvPr>
          <p:cNvSpPr>
            <a:spLocks noGrp="1"/>
          </p:cNvSpPr>
          <p:nvPr>
            <p:ph type="pic" sz="quarter" idx="10"/>
          </p:nvPr>
        </p:nvSpPr>
        <p:spPr>
          <a:xfrm>
            <a:off x="5016500" y="2349500"/>
            <a:ext cx="2158999" cy="2159000"/>
          </a:xfrm>
        </p:spPr>
        <p:txBody>
          <a:bodyPr/>
          <a:lstStyle/>
          <a:p>
            <a:endParaRPr lang="es-ES"/>
          </a:p>
        </p:txBody>
      </p:sp>
    </p:spTree>
    <p:extLst>
      <p:ext uri="{BB962C8B-B14F-4D97-AF65-F5344CB8AC3E}">
        <p14:creationId xmlns:p14="http://schemas.microsoft.com/office/powerpoint/2010/main" val="4240474332"/>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Fondo_Imagen_Titular_Blanco">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B2195D40-7462-8542-A18D-550DE9C8BAD4}"/>
              </a:ext>
            </a:extLst>
          </p:cNvPr>
          <p:cNvSpPr>
            <a:spLocks noGrp="1"/>
          </p:cNvSpPr>
          <p:nvPr>
            <p:ph type="title"/>
          </p:nvPr>
        </p:nvSpPr>
        <p:spPr>
          <a:xfrm>
            <a:off x="376073" y="2574617"/>
            <a:ext cx="9492761" cy="1325563"/>
          </a:xfrm>
          <a:noFill/>
        </p:spPr>
        <p:txBody>
          <a:bodyPr/>
          <a:lstStyle>
            <a:lvl1pPr>
              <a:defRPr>
                <a:solidFill>
                  <a:schemeClr val="bg2"/>
                </a:solidFill>
              </a:defRPr>
            </a:lvl1pPr>
          </a:lstStyle>
          <a:p>
            <a:r>
              <a:rPr lang="es-ES"/>
              <a:t>Haga clic para modificar el estilo de título del patrón</a:t>
            </a:r>
          </a:p>
        </p:txBody>
      </p:sp>
      <p:sp>
        <p:nvSpPr>
          <p:cNvPr id="8" name="Marcador de texto 7">
            <a:extLst>
              <a:ext uri="{FF2B5EF4-FFF2-40B4-BE49-F238E27FC236}">
                <a16:creationId xmlns:a16="http://schemas.microsoft.com/office/drawing/2014/main" id="{C2B20351-182C-9541-9E5C-E0CD5149430F}"/>
              </a:ext>
            </a:extLst>
          </p:cNvPr>
          <p:cNvSpPr>
            <a:spLocks noGrp="1"/>
          </p:cNvSpPr>
          <p:nvPr>
            <p:ph type="body" sz="quarter" idx="10"/>
          </p:nvPr>
        </p:nvSpPr>
        <p:spPr>
          <a:xfrm>
            <a:off x="394341" y="4197813"/>
            <a:ext cx="9474494" cy="1087437"/>
          </a:xfrm>
        </p:spPr>
        <p:txBody>
          <a:bodyPr/>
          <a:lstStyle>
            <a:lvl1pPr>
              <a:defRPr>
                <a:solidFill>
                  <a:schemeClr val="bg2"/>
                </a:solidFill>
              </a:defRPr>
            </a:lvl1pPr>
          </a:lstStyle>
          <a:p>
            <a:pPr lvl="0"/>
            <a:r>
              <a:rPr lang="es-ES"/>
              <a:t>Haga clic para modificar los estilos de texto del patrón</a:t>
            </a:r>
          </a:p>
        </p:txBody>
      </p:sp>
      <p:sp>
        <p:nvSpPr>
          <p:cNvPr id="5" name="Marcador de texto 7">
            <a:extLst>
              <a:ext uri="{FF2B5EF4-FFF2-40B4-BE49-F238E27FC236}">
                <a16:creationId xmlns:a16="http://schemas.microsoft.com/office/drawing/2014/main" id="{0B9CADD5-CC6B-014B-AB4E-565F39691A1E}"/>
              </a:ext>
            </a:extLst>
          </p:cNvPr>
          <p:cNvSpPr>
            <a:spLocks noGrp="1"/>
          </p:cNvSpPr>
          <p:nvPr>
            <p:ph type="body" sz="quarter" idx="12" hasCustomPrompt="1"/>
          </p:nvPr>
        </p:nvSpPr>
        <p:spPr>
          <a:xfrm>
            <a:off x="402700" y="5949950"/>
            <a:ext cx="9492760" cy="361460"/>
          </a:xfrm>
        </p:spPr>
        <p:txBody>
          <a:bodyPr anchor="b">
            <a:normAutofit/>
          </a:bodyPr>
          <a:lstStyle>
            <a:lvl1pPr>
              <a:defRPr sz="1400">
                <a:solidFill>
                  <a:schemeClr val="bg2"/>
                </a:solidFill>
              </a:defRPr>
            </a:lvl1pPr>
          </a:lstStyle>
          <a:p>
            <a:pPr lvl="0"/>
            <a:r>
              <a:rPr lang="es-ES" err="1"/>
              <a:t>dd</a:t>
            </a:r>
            <a:r>
              <a:rPr lang="es-ES"/>
              <a:t>/mm/</a:t>
            </a:r>
            <a:r>
              <a:rPr lang="es-ES" err="1"/>
              <a:t>aa</a:t>
            </a:r>
            <a:r>
              <a:rPr lang="es-ES"/>
              <a:t> – Nombre de unidad</a:t>
            </a:r>
          </a:p>
        </p:txBody>
      </p:sp>
    </p:spTree>
    <p:extLst>
      <p:ext uri="{BB962C8B-B14F-4D97-AF65-F5344CB8AC3E}">
        <p14:creationId xmlns:p14="http://schemas.microsoft.com/office/powerpoint/2010/main" val="3846179064"/>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Indice">
    <p:bg>
      <p:bgPr>
        <a:solidFill>
          <a:schemeClr val="bg1"/>
        </a:solidFill>
        <a:effectLst/>
      </p:bgPr>
    </p:bg>
    <p:spTree>
      <p:nvGrpSpPr>
        <p:cNvPr id="1" name=""/>
        <p:cNvGrpSpPr/>
        <p:nvPr/>
      </p:nvGrpSpPr>
      <p:grpSpPr>
        <a:xfrm>
          <a:off x="0" y="0"/>
          <a:ext cx="0" cy="0"/>
          <a:chOff x="0" y="0"/>
          <a:chExt cx="0" cy="0"/>
        </a:xfrm>
      </p:grpSpPr>
      <p:sp>
        <p:nvSpPr>
          <p:cNvPr id="79" name="Marcador de texto 78">
            <a:extLst>
              <a:ext uri="{FF2B5EF4-FFF2-40B4-BE49-F238E27FC236}">
                <a16:creationId xmlns:a16="http://schemas.microsoft.com/office/drawing/2014/main" id="{879DB0AB-F334-5B4C-8040-3E8C91CD21C9}"/>
              </a:ext>
            </a:extLst>
          </p:cNvPr>
          <p:cNvSpPr>
            <a:spLocks noGrp="1"/>
          </p:cNvSpPr>
          <p:nvPr>
            <p:ph type="body" sz="quarter" idx="40" hasCustomPrompt="1"/>
          </p:nvPr>
        </p:nvSpPr>
        <p:spPr>
          <a:xfrm>
            <a:off x="409259" y="372639"/>
            <a:ext cx="2978350" cy="341567"/>
          </a:xfrm>
        </p:spPr>
        <p:txBody>
          <a:bodyPr>
            <a:normAutofit/>
          </a:bodyPr>
          <a:lstStyle>
            <a:lvl1pPr>
              <a:defRPr sz="1300" b="1" cap="all" baseline="0">
                <a:solidFill>
                  <a:schemeClr val="tx1"/>
                </a:solidFill>
              </a:defRPr>
            </a:lvl1pPr>
          </a:lstStyle>
          <a:p>
            <a:pPr lvl="0"/>
            <a:r>
              <a:rPr lang="es-ES"/>
              <a:t>INSERT SUBHEADING</a:t>
            </a:r>
          </a:p>
        </p:txBody>
      </p:sp>
      <p:sp>
        <p:nvSpPr>
          <p:cNvPr id="88" name="Marcador de texto 83">
            <a:extLst>
              <a:ext uri="{FF2B5EF4-FFF2-40B4-BE49-F238E27FC236}">
                <a16:creationId xmlns:a16="http://schemas.microsoft.com/office/drawing/2014/main" id="{0B90359A-FFF6-0145-9E7E-4AA8EA318B2A}"/>
              </a:ext>
            </a:extLst>
          </p:cNvPr>
          <p:cNvSpPr>
            <a:spLocks noGrp="1"/>
          </p:cNvSpPr>
          <p:nvPr>
            <p:ph type="body" sz="quarter" idx="45" hasCustomPrompt="1"/>
          </p:nvPr>
        </p:nvSpPr>
        <p:spPr>
          <a:xfrm>
            <a:off x="397988" y="1408171"/>
            <a:ext cx="1306871" cy="890597"/>
          </a:xfrm>
        </p:spPr>
        <p:txBody>
          <a:bodyPr>
            <a:noAutofit/>
          </a:bodyPr>
          <a:lstStyle>
            <a:lvl1pPr>
              <a:lnSpc>
                <a:spcPct val="100000"/>
              </a:lnSpc>
              <a:spcBef>
                <a:spcPts val="1300"/>
              </a:spcBef>
              <a:defRPr sz="5400" b="1">
                <a:solidFill>
                  <a:schemeClr val="tx2"/>
                </a:solidFill>
              </a:defRPr>
            </a:lvl1pPr>
          </a:lstStyle>
          <a:p>
            <a:pPr lvl="0"/>
            <a:r>
              <a:rPr lang="es-ES"/>
              <a:t>01</a:t>
            </a:r>
          </a:p>
        </p:txBody>
      </p:sp>
      <p:sp>
        <p:nvSpPr>
          <p:cNvPr id="110" name="Marcador de texto 109">
            <a:extLst>
              <a:ext uri="{FF2B5EF4-FFF2-40B4-BE49-F238E27FC236}">
                <a16:creationId xmlns:a16="http://schemas.microsoft.com/office/drawing/2014/main" id="{47572D3A-0640-F64B-B8C7-BC1B9D446553}"/>
              </a:ext>
            </a:extLst>
          </p:cNvPr>
          <p:cNvSpPr>
            <a:spLocks noGrp="1"/>
          </p:cNvSpPr>
          <p:nvPr>
            <p:ph type="body" sz="quarter" idx="66" hasCustomPrompt="1"/>
          </p:nvPr>
        </p:nvSpPr>
        <p:spPr>
          <a:xfrm>
            <a:off x="405608" y="647835"/>
            <a:ext cx="2991110" cy="431800"/>
          </a:xfrm>
        </p:spPr>
        <p:txBody>
          <a:bodyPr>
            <a:normAutofit/>
          </a:bodyPr>
          <a:lstStyle>
            <a:lvl1pPr>
              <a:defRPr sz="2000" b="1">
                <a:solidFill>
                  <a:schemeClr val="tx2"/>
                </a:solidFill>
              </a:defRPr>
            </a:lvl1pPr>
          </a:lstStyle>
          <a:p>
            <a:pPr lvl="0"/>
            <a:r>
              <a:rPr lang="es-ES" err="1"/>
              <a:t>Index</a:t>
            </a:r>
            <a:endParaRPr lang="es-ES"/>
          </a:p>
        </p:txBody>
      </p:sp>
      <p:sp>
        <p:nvSpPr>
          <p:cNvPr id="3" name="Marcador de texto 2">
            <a:extLst>
              <a:ext uri="{FF2B5EF4-FFF2-40B4-BE49-F238E27FC236}">
                <a16:creationId xmlns:a16="http://schemas.microsoft.com/office/drawing/2014/main" id="{0C3542EB-847A-134C-87D5-341B3F888D0F}"/>
              </a:ext>
            </a:extLst>
          </p:cNvPr>
          <p:cNvSpPr>
            <a:spLocks noGrp="1"/>
          </p:cNvSpPr>
          <p:nvPr>
            <p:ph type="body" sz="quarter" idx="67" hasCustomPrompt="1"/>
          </p:nvPr>
        </p:nvSpPr>
        <p:spPr>
          <a:xfrm>
            <a:off x="413903" y="2280921"/>
            <a:ext cx="2613343" cy="645160"/>
          </a:xfrm>
        </p:spPr>
        <p:txBody>
          <a:bodyPr>
            <a:normAutofit/>
          </a:bodyPr>
          <a:lstStyle>
            <a:lvl1pPr>
              <a:spcBef>
                <a:spcPts val="400"/>
              </a:spcBef>
              <a:defRPr sz="1800" b="1"/>
            </a:lvl1pPr>
          </a:lstStyle>
          <a:p>
            <a:pPr lvl="0"/>
            <a:r>
              <a:rPr lang="es-ES" err="1"/>
              <a:t>Chapter</a:t>
            </a:r>
            <a:r>
              <a:rPr lang="es-ES"/>
              <a:t> </a:t>
            </a:r>
            <a:r>
              <a:rPr lang="es-ES" err="1"/>
              <a:t>Title</a:t>
            </a:r>
            <a:br>
              <a:rPr lang="es-ES"/>
            </a:br>
            <a:r>
              <a:rPr lang="es-ES"/>
              <a:t>Max 2 </a:t>
            </a:r>
            <a:r>
              <a:rPr lang="es-ES" err="1"/>
              <a:t>lines</a:t>
            </a:r>
            <a:endParaRPr lang="es-ES"/>
          </a:p>
        </p:txBody>
      </p:sp>
      <p:sp>
        <p:nvSpPr>
          <p:cNvPr id="8" name="Marcador de texto 2">
            <a:extLst>
              <a:ext uri="{FF2B5EF4-FFF2-40B4-BE49-F238E27FC236}">
                <a16:creationId xmlns:a16="http://schemas.microsoft.com/office/drawing/2014/main" id="{ED21A4EA-B7DC-2249-9BBA-4D41A99B3CEF}"/>
              </a:ext>
            </a:extLst>
          </p:cNvPr>
          <p:cNvSpPr>
            <a:spLocks noGrp="1"/>
          </p:cNvSpPr>
          <p:nvPr>
            <p:ph type="body" sz="quarter" idx="68" hasCustomPrompt="1"/>
          </p:nvPr>
        </p:nvSpPr>
        <p:spPr>
          <a:xfrm>
            <a:off x="413903" y="2875281"/>
            <a:ext cx="2613343" cy="645160"/>
          </a:xfrm>
        </p:spPr>
        <p:txBody>
          <a:bodyPr>
            <a:normAutofit/>
          </a:bodyPr>
          <a:lstStyle>
            <a:lvl1pPr>
              <a:spcBef>
                <a:spcPts val="400"/>
              </a:spcBef>
              <a:defRPr sz="1800" b="0">
                <a:solidFill>
                  <a:schemeClr val="tx1">
                    <a:lumMod val="60000"/>
                    <a:lumOff val="40000"/>
                  </a:schemeClr>
                </a:solidFill>
              </a:defRPr>
            </a:lvl1pPr>
          </a:lstStyle>
          <a:p>
            <a:pPr lvl="0"/>
            <a:r>
              <a:rPr lang="es-ES" err="1"/>
              <a:t>Chapter</a:t>
            </a:r>
            <a:r>
              <a:rPr lang="es-ES"/>
              <a:t> </a:t>
            </a:r>
            <a:r>
              <a:rPr lang="es-ES" err="1"/>
              <a:t>Description</a:t>
            </a:r>
            <a:br>
              <a:rPr lang="es-ES"/>
            </a:br>
            <a:r>
              <a:rPr lang="es-ES"/>
              <a:t>Max 2 </a:t>
            </a:r>
            <a:r>
              <a:rPr lang="es-ES" err="1"/>
              <a:t>lines</a:t>
            </a:r>
            <a:endParaRPr lang="es-ES"/>
          </a:p>
        </p:txBody>
      </p:sp>
      <p:sp>
        <p:nvSpPr>
          <p:cNvPr id="18" name="Marcador de texto 83">
            <a:extLst>
              <a:ext uri="{FF2B5EF4-FFF2-40B4-BE49-F238E27FC236}">
                <a16:creationId xmlns:a16="http://schemas.microsoft.com/office/drawing/2014/main" id="{846ACD11-B8D6-D347-834E-2FFC4F767897}"/>
              </a:ext>
            </a:extLst>
          </p:cNvPr>
          <p:cNvSpPr>
            <a:spLocks noGrp="1"/>
          </p:cNvSpPr>
          <p:nvPr>
            <p:ph type="body" sz="quarter" idx="69" hasCustomPrompt="1"/>
          </p:nvPr>
        </p:nvSpPr>
        <p:spPr>
          <a:xfrm>
            <a:off x="3285968" y="1408171"/>
            <a:ext cx="1306871" cy="890597"/>
          </a:xfrm>
        </p:spPr>
        <p:txBody>
          <a:bodyPr>
            <a:noAutofit/>
          </a:bodyPr>
          <a:lstStyle>
            <a:lvl1pPr>
              <a:lnSpc>
                <a:spcPct val="100000"/>
              </a:lnSpc>
              <a:spcBef>
                <a:spcPts val="1300"/>
              </a:spcBef>
              <a:defRPr sz="5400" b="1">
                <a:solidFill>
                  <a:schemeClr val="tx2"/>
                </a:solidFill>
              </a:defRPr>
            </a:lvl1pPr>
          </a:lstStyle>
          <a:p>
            <a:pPr lvl="0"/>
            <a:r>
              <a:rPr lang="es-ES"/>
              <a:t>01</a:t>
            </a:r>
          </a:p>
        </p:txBody>
      </p:sp>
      <p:sp>
        <p:nvSpPr>
          <p:cNvPr id="19" name="Marcador de texto 2">
            <a:extLst>
              <a:ext uri="{FF2B5EF4-FFF2-40B4-BE49-F238E27FC236}">
                <a16:creationId xmlns:a16="http://schemas.microsoft.com/office/drawing/2014/main" id="{85611C3A-E7BA-8741-B713-7ECF35C208CF}"/>
              </a:ext>
            </a:extLst>
          </p:cNvPr>
          <p:cNvSpPr>
            <a:spLocks noGrp="1"/>
          </p:cNvSpPr>
          <p:nvPr>
            <p:ph type="body" sz="quarter" idx="70" hasCustomPrompt="1"/>
          </p:nvPr>
        </p:nvSpPr>
        <p:spPr>
          <a:xfrm>
            <a:off x="3301883" y="2280921"/>
            <a:ext cx="2613343" cy="645160"/>
          </a:xfrm>
        </p:spPr>
        <p:txBody>
          <a:bodyPr>
            <a:normAutofit/>
          </a:bodyPr>
          <a:lstStyle>
            <a:lvl1pPr>
              <a:spcBef>
                <a:spcPts val="400"/>
              </a:spcBef>
              <a:defRPr sz="1800" b="1"/>
            </a:lvl1pPr>
          </a:lstStyle>
          <a:p>
            <a:pPr lvl="0"/>
            <a:r>
              <a:rPr lang="es-ES" err="1"/>
              <a:t>Chapter</a:t>
            </a:r>
            <a:r>
              <a:rPr lang="es-ES"/>
              <a:t> </a:t>
            </a:r>
            <a:r>
              <a:rPr lang="es-ES" err="1"/>
              <a:t>Title</a:t>
            </a:r>
            <a:br>
              <a:rPr lang="es-ES"/>
            </a:br>
            <a:r>
              <a:rPr lang="es-ES"/>
              <a:t>Max 2 </a:t>
            </a:r>
            <a:r>
              <a:rPr lang="es-ES" err="1"/>
              <a:t>lines</a:t>
            </a:r>
            <a:endParaRPr lang="es-ES"/>
          </a:p>
        </p:txBody>
      </p:sp>
      <p:sp>
        <p:nvSpPr>
          <p:cNvPr id="20" name="Marcador de texto 2">
            <a:extLst>
              <a:ext uri="{FF2B5EF4-FFF2-40B4-BE49-F238E27FC236}">
                <a16:creationId xmlns:a16="http://schemas.microsoft.com/office/drawing/2014/main" id="{3847668A-0F13-FD40-99C9-7D211293DC7B}"/>
              </a:ext>
            </a:extLst>
          </p:cNvPr>
          <p:cNvSpPr>
            <a:spLocks noGrp="1"/>
          </p:cNvSpPr>
          <p:nvPr>
            <p:ph type="body" sz="quarter" idx="71" hasCustomPrompt="1"/>
          </p:nvPr>
        </p:nvSpPr>
        <p:spPr>
          <a:xfrm>
            <a:off x="3301883" y="2875281"/>
            <a:ext cx="2613343" cy="645160"/>
          </a:xfrm>
        </p:spPr>
        <p:txBody>
          <a:bodyPr>
            <a:normAutofit/>
          </a:bodyPr>
          <a:lstStyle>
            <a:lvl1pPr>
              <a:spcBef>
                <a:spcPts val="400"/>
              </a:spcBef>
              <a:defRPr sz="1800" b="0">
                <a:solidFill>
                  <a:schemeClr val="tx1">
                    <a:lumMod val="60000"/>
                    <a:lumOff val="40000"/>
                  </a:schemeClr>
                </a:solidFill>
              </a:defRPr>
            </a:lvl1pPr>
          </a:lstStyle>
          <a:p>
            <a:pPr lvl="0"/>
            <a:r>
              <a:rPr lang="es-ES" err="1"/>
              <a:t>Chapter</a:t>
            </a:r>
            <a:r>
              <a:rPr lang="es-ES"/>
              <a:t> </a:t>
            </a:r>
            <a:r>
              <a:rPr lang="es-ES" err="1"/>
              <a:t>Description</a:t>
            </a:r>
            <a:br>
              <a:rPr lang="es-ES"/>
            </a:br>
            <a:r>
              <a:rPr lang="es-ES"/>
              <a:t>Max 2 </a:t>
            </a:r>
            <a:r>
              <a:rPr lang="es-ES" err="1"/>
              <a:t>lines</a:t>
            </a:r>
            <a:endParaRPr lang="es-ES"/>
          </a:p>
        </p:txBody>
      </p:sp>
      <p:sp>
        <p:nvSpPr>
          <p:cNvPr id="21" name="Marcador de texto 83">
            <a:extLst>
              <a:ext uri="{FF2B5EF4-FFF2-40B4-BE49-F238E27FC236}">
                <a16:creationId xmlns:a16="http://schemas.microsoft.com/office/drawing/2014/main" id="{2A5ED1A7-3C9E-0A47-A8B4-C2B3AC78C142}"/>
              </a:ext>
            </a:extLst>
          </p:cNvPr>
          <p:cNvSpPr>
            <a:spLocks noGrp="1"/>
          </p:cNvSpPr>
          <p:nvPr>
            <p:ph type="body" sz="quarter" idx="72" hasCustomPrompt="1"/>
          </p:nvPr>
        </p:nvSpPr>
        <p:spPr>
          <a:xfrm>
            <a:off x="6158708" y="1408171"/>
            <a:ext cx="1306871" cy="890597"/>
          </a:xfrm>
        </p:spPr>
        <p:txBody>
          <a:bodyPr>
            <a:noAutofit/>
          </a:bodyPr>
          <a:lstStyle>
            <a:lvl1pPr>
              <a:lnSpc>
                <a:spcPct val="100000"/>
              </a:lnSpc>
              <a:spcBef>
                <a:spcPts val="1300"/>
              </a:spcBef>
              <a:defRPr sz="5400" b="1">
                <a:solidFill>
                  <a:schemeClr val="tx2"/>
                </a:solidFill>
              </a:defRPr>
            </a:lvl1pPr>
          </a:lstStyle>
          <a:p>
            <a:pPr lvl="0"/>
            <a:r>
              <a:rPr lang="es-ES"/>
              <a:t>01</a:t>
            </a:r>
          </a:p>
        </p:txBody>
      </p:sp>
      <p:sp>
        <p:nvSpPr>
          <p:cNvPr id="22" name="Marcador de texto 2">
            <a:extLst>
              <a:ext uri="{FF2B5EF4-FFF2-40B4-BE49-F238E27FC236}">
                <a16:creationId xmlns:a16="http://schemas.microsoft.com/office/drawing/2014/main" id="{665B95A9-6987-F748-AD20-7165E5E8CEE2}"/>
              </a:ext>
            </a:extLst>
          </p:cNvPr>
          <p:cNvSpPr>
            <a:spLocks noGrp="1"/>
          </p:cNvSpPr>
          <p:nvPr>
            <p:ph type="body" sz="quarter" idx="73" hasCustomPrompt="1"/>
          </p:nvPr>
        </p:nvSpPr>
        <p:spPr>
          <a:xfrm>
            <a:off x="6174623" y="2280921"/>
            <a:ext cx="2613343" cy="645160"/>
          </a:xfrm>
        </p:spPr>
        <p:txBody>
          <a:bodyPr>
            <a:normAutofit/>
          </a:bodyPr>
          <a:lstStyle>
            <a:lvl1pPr>
              <a:spcBef>
                <a:spcPts val="400"/>
              </a:spcBef>
              <a:defRPr sz="1800" b="1"/>
            </a:lvl1pPr>
          </a:lstStyle>
          <a:p>
            <a:pPr lvl="0"/>
            <a:r>
              <a:rPr lang="es-ES" err="1"/>
              <a:t>Chapter</a:t>
            </a:r>
            <a:r>
              <a:rPr lang="es-ES"/>
              <a:t> </a:t>
            </a:r>
            <a:r>
              <a:rPr lang="es-ES" err="1"/>
              <a:t>Title</a:t>
            </a:r>
            <a:br>
              <a:rPr lang="es-ES"/>
            </a:br>
            <a:r>
              <a:rPr lang="es-ES"/>
              <a:t>Max 2 </a:t>
            </a:r>
            <a:r>
              <a:rPr lang="es-ES" err="1"/>
              <a:t>lines</a:t>
            </a:r>
            <a:endParaRPr lang="es-ES"/>
          </a:p>
        </p:txBody>
      </p:sp>
      <p:sp>
        <p:nvSpPr>
          <p:cNvPr id="23" name="Marcador de texto 2">
            <a:extLst>
              <a:ext uri="{FF2B5EF4-FFF2-40B4-BE49-F238E27FC236}">
                <a16:creationId xmlns:a16="http://schemas.microsoft.com/office/drawing/2014/main" id="{7991601E-FE13-004A-B235-1C7E12150DAE}"/>
              </a:ext>
            </a:extLst>
          </p:cNvPr>
          <p:cNvSpPr>
            <a:spLocks noGrp="1"/>
          </p:cNvSpPr>
          <p:nvPr>
            <p:ph type="body" sz="quarter" idx="74" hasCustomPrompt="1"/>
          </p:nvPr>
        </p:nvSpPr>
        <p:spPr>
          <a:xfrm>
            <a:off x="6174623" y="2875281"/>
            <a:ext cx="2613343" cy="645160"/>
          </a:xfrm>
        </p:spPr>
        <p:txBody>
          <a:bodyPr>
            <a:normAutofit/>
          </a:bodyPr>
          <a:lstStyle>
            <a:lvl1pPr>
              <a:spcBef>
                <a:spcPts val="400"/>
              </a:spcBef>
              <a:defRPr sz="1800" b="0">
                <a:solidFill>
                  <a:schemeClr val="tx1">
                    <a:lumMod val="60000"/>
                    <a:lumOff val="40000"/>
                  </a:schemeClr>
                </a:solidFill>
              </a:defRPr>
            </a:lvl1pPr>
          </a:lstStyle>
          <a:p>
            <a:pPr lvl="0"/>
            <a:r>
              <a:rPr lang="es-ES" err="1"/>
              <a:t>Chapter</a:t>
            </a:r>
            <a:r>
              <a:rPr lang="es-ES"/>
              <a:t> </a:t>
            </a:r>
            <a:r>
              <a:rPr lang="es-ES" err="1"/>
              <a:t>Description</a:t>
            </a:r>
            <a:br>
              <a:rPr lang="es-ES"/>
            </a:br>
            <a:r>
              <a:rPr lang="es-ES"/>
              <a:t>Max 2 </a:t>
            </a:r>
            <a:r>
              <a:rPr lang="es-ES" err="1"/>
              <a:t>lines</a:t>
            </a:r>
            <a:endParaRPr lang="es-ES"/>
          </a:p>
        </p:txBody>
      </p:sp>
      <p:sp>
        <p:nvSpPr>
          <p:cNvPr id="24" name="Marcador de texto 83">
            <a:extLst>
              <a:ext uri="{FF2B5EF4-FFF2-40B4-BE49-F238E27FC236}">
                <a16:creationId xmlns:a16="http://schemas.microsoft.com/office/drawing/2014/main" id="{B55C8E76-6CFF-6040-8FA8-33F63C85CEBF}"/>
              </a:ext>
            </a:extLst>
          </p:cNvPr>
          <p:cNvSpPr>
            <a:spLocks noGrp="1"/>
          </p:cNvSpPr>
          <p:nvPr>
            <p:ph type="body" sz="quarter" idx="75" hasCustomPrompt="1"/>
          </p:nvPr>
        </p:nvSpPr>
        <p:spPr>
          <a:xfrm>
            <a:off x="9039068" y="1408171"/>
            <a:ext cx="1306871" cy="890597"/>
          </a:xfrm>
        </p:spPr>
        <p:txBody>
          <a:bodyPr>
            <a:noAutofit/>
          </a:bodyPr>
          <a:lstStyle>
            <a:lvl1pPr>
              <a:lnSpc>
                <a:spcPct val="100000"/>
              </a:lnSpc>
              <a:spcBef>
                <a:spcPts val="1300"/>
              </a:spcBef>
              <a:defRPr sz="5400" b="1">
                <a:solidFill>
                  <a:schemeClr val="tx2"/>
                </a:solidFill>
              </a:defRPr>
            </a:lvl1pPr>
          </a:lstStyle>
          <a:p>
            <a:pPr lvl="0"/>
            <a:r>
              <a:rPr lang="es-ES"/>
              <a:t>01</a:t>
            </a:r>
          </a:p>
        </p:txBody>
      </p:sp>
      <p:sp>
        <p:nvSpPr>
          <p:cNvPr id="25" name="Marcador de texto 2">
            <a:extLst>
              <a:ext uri="{FF2B5EF4-FFF2-40B4-BE49-F238E27FC236}">
                <a16:creationId xmlns:a16="http://schemas.microsoft.com/office/drawing/2014/main" id="{69111C5F-2E5B-A941-97B9-DF3CB7452A8A}"/>
              </a:ext>
            </a:extLst>
          </p:cNvPr>
          <p:cNvSpPr>
            <a:spLocks noGrp="1"/>
          </p:cNvSpPr>
          <p:nvPr>
            <p:ph type="body" sz="quarter" idx="76" hasCustomPrompt="1"/>
          </p:nvPr>
        </p:nvSpPr>
        <p:spPr>
          <a:xfrm>
            <a:off x="9054983" y="2280921"/>
            <a:ext cx="2613343" cy="645160"/>
          </a:xfrm>
        </p:spPr>
        <p:txBody>
          <a:bodyPr>
            <a:normAutofit/>
          </a:bodyPr>
          <a:lstStyle>
            <a:lvl1pPr>
              <a:spcBef>
                <a:spcPts val="400"/>
              </a:spcBef>
              <a:defRPr sz="1800" b="1"/>
            </a:lvl1pPr>
          </a:lstStyle>
          <a:p>
            <a:pPr lvl="0"/>
            <a:r>
              <a:rPr lang="es-ES" err="1"/>
              <a:t>Chapter</a:t>
            </a:r>
            <a:r>
              <a:rPr lang="es-ES"/>
              <a:t> </a:t>
            </a:r>
            <a:r>
              <a:rPr lang="es-ES" err="1"/>
              <a:t>Title</a:t>
            </a:r>
            <a:br>
              <a:rPr lang="es-ES"/>
            </a:br>
            <a:r>
              <a:rPr lang="es-ES"/>
              <a:t>Max 2 </a:t>
            </a:r>
            <a:r>
              <a:rPr lang="es-ES" err="1"/>
              <a:t>lines</a:t>
            </a:r>
            <a:endParaRPr lang="es-ES"/>
          </a:p>
        </p:txBody>
      </p:sp>
      <p:sp>
        <p:nvSpPr>
          <p:cNvPr id="26" name="Marcador de texto 2">
            <a:extLst>
              <a:ext uri="{FF2B5EF4-FFF2-40B4-BE49-F238E27FC236}">
                <a16:creationId xmlns:a16="http://schemas.microsoft.com/office/drawing/2014/main" id="{E44F70FF-0454-5A49-B7FE-A299E03161D3}"/>
              </a:ext>
            </a:extLst>
          </p:cNvPr>
          <p:cNvSpPr>
            <a:spLocks noGrp="1"/>
          </p:cNvSpPr>
          <p:nvPr>
            <p:ph type="body" sz="quarter" idx="77" hasCustomPrompt="1"/>
          </p:nvPr>
        </p:nvSpPr>
        <p:spPr>
          <a:xfrm>
            <a:off x="9054983" y="2875281"/>
            <a:ext cx="2613343" cy="645160"/>
          </a:xfrm>
        </p:spPr>
        <p:txBody>
          <a:bodyPr>
            <a:normAutofit/>
          </a:bodyPr>
          <a:lstStyle>
            <a:lvl1pPr>
              <a:spcBef>
                <a:spcPts val="400"/>
              </a:spcBef>
              <a:defRPr sz="1800" b="0">
                <a:solidFill>
                  <a:schemeClr val="tx1">
                    <a:lumMod val="60000"/>
                    <a:lumOff val="40000"/>
                  </a:schemeClr>
                </a:solidFill>
              </a:defRPr>
            </a:lvl1pPr>
          </a:lstStyle>
          <a:p>
            <a:pPr lvl="0"/>
            <a:r>
              <a:rPr lang="es-ES" err="1"/>
              <a:t>Chapter</a:t>
            </a:r>
            <a:r>
              <a:rPr lang="es-ES"/>
              <a:t> </a:t>
            </a:r>
            <a:r>
              <a:rPr lang="es-ES" err="1"/>
              <a:t>Description</a:t>
            </a:r>
            <a:br>
              <a:rPr lang="es-ES"/>
            </a:br>
            <a:r>
              <a:rPr lang="es-ES"/>
              <a:t>Max 2 </a:t>
            </a:r>
            <a:r>
              <a:rPr lang="es-ES" err="1"/>
              <a:t>lines</a:t>
            </a:r>
            <a:endParaRPr lang="es-ES"/>
          </a:p>
        </p:txBody>
      </p:sp>
      <p:sp>
        <p:nvSpPr>
          <p:cNvPr id="27" name="Marcador de texto 83">
            <a:extLst>
              <a:ext uri="{FF2B5EF4-FFF2-40B4-BE49-F238E27FC236}">
                <a16:creationId xmlns:a16="http://schemas.microsoft.com/office/drawing/2014/main" id="{C6EFC7DE-FDA3-344F-BA47-77E74A7AB00F}"/>
              </a:ext>
            </a:extLst>
          </p:cNvPr>
          <p:cNvSpPr>
            <a:spLocks noGrp="1"/>
          </p:cNvSpPr>
          <p:nvPr>
            <p:ph type="body" sz="quarter" idx="78" hasCustomPrompt="1"/>
          </p:nvPr>
        </p:nvSpPr>
        <p:spPr>
          <a:xfrm>
            <a:off x="397988" y="3800851"/>
            <a:ext cx="1306871" cy="890597"/>
          </a:xfrm>
        </p:spPr>
        <p:txBody>
          <a:bodyPr>
            <a:noAutofit/>
          </a:bodyPr>
          <a:lstStyle>
            <a:lvl1pPr>
              <a:lnSpc>
                <a:spcPct val="100000"/>
              </a:lnSpc>
              <a:spcBef>
                <a:spcPts val="1300"/>
              </a:spcBef>
              <a:defRPr sz="5400" b="1">
                <a:solidFill>
                  <a:schemeClr val="tx2"/>
                </a:solidFill>
              </a:defRPr>
            </a:lvl1pPr>
          </a:lstStyle>
          <a:p>
            <a:pPr lvl="0"/>
            <a:r>
              <a:rPr lang="es-ES"/>
              <a:t>01</a:t>
            </a:r>
          </a:p>
        </p:txBody>
      </p:sp>
      <p:sp>
        <p:nvSpPr>
          <p:cNvPr id="28" name="Marcador de texto 2">
            <a:extLst>
              <a:ext uri="{FF2B5EF4-FFF2-40B4-BE49-F238E27FC236}">
                <a16:creationId xmlns:a16="http://schemas.microsoft.com/office/drawing/2014/main" id="{DEDD6D48-A77A-1B42-A0A7-7C1FA8FB2361}"/>
              </a:ext>
            </a:extLst>
          </p:cNvPr>
          <p:cNvSpPr>
            <a:spLocks noGrp="1"/>
          </p:cNvSpPr>
          <p:nvPr>
            <p:ph type="body" sz="quarter" idx="79" hasCustomPrompt="1"/>
          </p:nvPr>
        </p:nvSpPr>
        <p:spPr>
          <a:xfrm>
            <a:off x="413903" y="4673601"/>
            <a:ext cx="2613343" cy="645160"/>
          </a:xfrm>
        </p:spPr>
        <p:txBody>
          <a:bodyPr>
            <a:normAutofit/>
          </a:bodyPr>
          <a:lstStyle>
            <a:lvl1pPr>
              <a:spcBef>
                <a:spcPts val="400"/>
              </a:spcBef>
              <a:defRPr sz="1800" b="1"/>
            </a:lvl1pPr>
          </a:lstStyle>
          <a:p>
            <a:pPr lvl="0"/>
            <a:r>
              <a:rPr lang="es-ES" err="1"/>
              <a:t>Chapter</a:t>
            </a:r>
            <a:r>
              <a:rPr lang="es-ES"/>
              <a:t> </a:t>
            </a:r>
            <a:r>
              <a:rPr lang="es-ES" err="1"/>
              <a:t>Title</a:t>
            </a:r>
            <a:br>
              <a:rPr lang="es-ES"/>
            </a:br>
            <a:r>
              <a:rPr lang="es-ES"/>
              <a:t>Max 2 </a:t>
            </a:r>
            <a:r>
              <a:rPr lang="es-ES" err="1"/>
              <a:t>lines</a:t>
            </a:r>
            <a:endParaRPr lang="es-ES"/>
          </a:p>
        </p:txBody>
      </p:sp>
      <p:sp>
        <p:nvSpPr>
          <p:cNvPr id="29" name="Marcador de texto 2">
            <a:extLst>
              <a:ext uri="{FF2B5EF4-FFF2-40B4-BE49-F238E27FC236}">
                <a16:creationId xmlns:a16="http://schemas.microsoft.com/office/drawing/2014/main" id="{339E1E00-EF43-9842-A5D4-7D893A6A21DA}"/>
              </a:ext>
            </a:extLst>
          </p:cNvPr>
          <p:cNvSpPr>
            <a:spLocks noGrp="1"/>
          </p:cNvSpPr>
          <p:nvPr>
            <p:ph type="body" sz="quarter" idx="80" hasCustomPrompt="1"/>
          </p:nvPr>
        </p:nvSpPr>
        <p:spPr>
          <a:xfrm>
            <a:off x="413903" y="5267961"/>
            <a:ext cx="2613343" cy="645160"/>
          </a:xfrm>
        </p:spPr>
        <p:txBody>
          <a:bodyPr>
            <a:normAutofit/>
          </a:bodyPr>
          <a:lstStyle>
            <a:lvl1pPr>
              <a:spcBef>
                <a:spcPts val="400"/>
              </a:spcBef>
              <a:defRPr sz="1800" b="0">
                <a:solidFill>
                  <a:schemeClr val="tx1">
                    <a:lumMod val="60000"/>
                    <a:lumOff val="40000"/>
                  </a:schemeClr>
                </a:solidFill>
              </a:defRPr>
            </a:lvl1pPr>
          </a:lstStyle>
          <a:p>
            <a:pPr lvl="0"/>
            <a:r>
              <a:rPr lang="es-ES" err="1"/>
              <a:t>Chapter</a:t>
            </a:r>
            <a:r>
              <a:rPr lang="es-ES"/>
              <a:t> </a:t>
            </a:r>
            <a:r>
              <a:rPr lang="es-ES" err="1"/>
              <a:t>Description</a:t>
            </a:r>
            <a:br>
              <a:rPr lang="es-ES"/>
            </a:br>
            <a:r>
              <a:rPr lang="es-ES"/>
              <a:t>Max 2 </a:t>
            </a:r>
            <a:r>
              <a:rPr lang="es-ES" err="1"/>
              <a:t>lines</a:t>
            </a:r>
            <a:endParaRPr lang="es-ES"/>
          </a:p>
        </p:txBody>
      </p:sp>
      <p:sp>
        <p:nvSpPr>
          <p:cNvPr id="30" name="Marcador de texto 83">
            <a:extLst>
              <a:ext uri="{FF2B5EF4-FFF2-40B4-BE49-F238E27FC236}">
                <a16:creationId xmlns:a16="http://schemas.microsoft.com/office/drawing/2014/main" id="{3609BFF5-C0EC-C74B-BAC5-C6247F87A159}"/>
              </a:ext>
            </a:extLst>
          </p:cNvPr>
          <p:cNvSpPr>
            <a:spLocks noGrp="1"/>
          </p:cNvSpPr>
          <p:nvPr>
            <p:ph type="body" sz="quarter" idx="81" hasCustomPrompt="1"/>
          </p:nvPr>
        </p:nvSpPr>
        <p:spPr>
          <a:xfrm>
            <a:off x="3285968" y="3800851"/>
            <a:ext cx="1306871" cy="890597"/>
          </a:xfrm>
        </p:spPr>
        <p:txBody>
          <a:bodyPr>
            <a:noAutofit/>
          </a:bodyPr>
          <a:lstStyle>
            <a:lvl1pPr>
              <a:lnSpc>
                <a:spcPct val="100000"/>
              </a:lnSpc>
              <a:spcBef>
                <a:spcPts val="1300"/>
              </a:spcBef>
              <a:defRPr sz="5400" b="1">
                <a:solidFill>
                  <a:schemeClr val="tx2"/>
                </a:solidFill>
              </a:defRPr>
            </a:lvl1pPr>
          </a:lstStyle>
          <a:p>
            <a:pPr lvl="0"/>
            <a:r>
              <a:rPr lang="es-ES"/>
              <a:t>01</a:t>
            </a:r>
          </a:p>
        </p:txBody>
      </p:sp>
      <p:sp>
        <p:nvSpPr>
          <p:cNvPr id="31" name="Marcador de texto 2">
            <a:extLst>
              <a:ext uri="{FF2B5EF4-FFF2-40B4-BE49-F238E27FC236}">
                <a16:creationId xmlns:a16="http://schemas.microsoft.com/office/drawing/2014/main" id="{A2D9B95A-6F51-704A-8164-AE4376A52455}"/>
              </a:ext>
            </a:extLst>
          </p:cNvPr>
          <p:cNvSpPr>
            <a:spLocks noGrp="1"/>
          </p:cNvSpPr>
          <p:nvPr>
            <p:ph type="body" sz="quarter" idx="82" hasCustomPrompt="1"/>
          </p:nvPr>
        </p:nvSpPr>
        <p:spPr>
          <a:xfrm>
            <a:off x="3301883" y="4673601"/>
            <a:ext cx="2613343" cy="645160"/>
          </a:xfrm>
        </p:spPr>
        <p:txBody>
          <a:bodyPr>
            <a:normAutofit/>
          </a:bodyPr>
          <a:lstStyle>
            <a:lvl1pPr>
              <a:spcBef>
                <a:spcPts val="400"/>
              </a:spcBef>
              <a:defRPr sz="1800" b="1"/>
            </a:lvl1pPr>
          </a:lstStyle>
          <a:p>
            <a:pPr lvl="0"/>
            <a:r>
              <a:rPr lang="es-ES" err="1"/>
              <a:t>Chapter</a:t>
            </a:r>
            <a:r>
              <a:rPr lang="es-ES"/>
              <a:t> </a:t>
            </a:r>
            <a:r>
              <a:rPr lang="es-ES" err="1"/>
              <a:t>Title</a:t>
            </a:r>
            <a:br>
              <a:rPr lang="es-ES"/>
            </a:br>
            <a:r>
              <a:rPr lang="es-ES"/>
              <a:t>Max 2 </a:t>
            </a:r>
            <a:r>
              <a:rPr lang="es-ES" err="1"/>
              <a:t>lines</a:t>
            </a:r>
            <a:endParaRPr lang="es-ES"/>
          </a:p>
        </p:txBody>
      </p:sp>
      <p:sp>
        <p:nvSpPr>
          <p:cNvPr id="32" name="Marcador de texto 2">
            <a:extLst>
              <a:ext uri="{FF2B5EF4-FFF2-40B4-BE49-F238E27FC236}">
                <a16:creationId xmlns:a16="http://schemas.microsoft.com/office/drawing/2014/main" id="{347D8AC6-F6F7-AB40-BDAE-DFA1A20F303C}"/>
              </a:ext>
            </a:extLst>
          </p:cNvPr>
          <p:cNvSpPr>
            <a:spLocks noGrp="1"/>
          </p:cNvSpPr>
          <p:nvPr>
            <p:ph type="body" sz="quarter" idx="83" hasCustomPrompt="1"/>
          </p:nvPr>
        </p:nvSpPr>
        <p:spPr>
          <a:xfrm>
            <a:off x="3301883" y="5267961"/>
            <a:ext cx="2613343" cy="645160"/>
          </a:xfrm>
        </p:spPr>
        <p:txBody>
          <a:bodyPr>
            <a:normAutofit/>
          </a:bodyPr>
          <a:lstStyle>
            <a:lvl1pPr>
              <a:spcBef>
                <a:spcPts val="400"/>
              </a:spcBef>
              <a:defRPr sz="1800" b="0">
                <a:solidFill>
                  <a:schemeClr val="tx1">
                    <a:lumMod val="60000"/>
                    <a:lumOff val="40000"/>
                  </a:schemeClr>
                </a:solidFill>
              </a:defRPr>
            </a:lvl1pPr>
          </a:lstStyle>
          <a:p>
            <a:pPr lvl="0"/>
            <a:r>
              <a:rPr lang="es-ES" err="1"/>
              <a:t>Chapter</a:t>
            </a:r>
            <a:r>
              <a:rPr lang="es-ES"/>
              <a:t> </a:t>
            </a:r>
            <a:r>
              <a:rPr lang="es-ES" err="1"/>
              <a:t>Description</a:t>
            </a:r>
            <a:br>
              <a:rPr lang="es-ES"/>
            </a:br>
            <a:r>
              <a:rPr lang="es-ES"/>
              <a:t>Max 2 </a:t>
            </a:r>
            <a:r>
              <a:rPr lang="es-ES" err="1"/>
              <a:t>lines</a:t>
            </a:r>
            <a:endParaRPr lang="es-ES"/>
          </a:p>
        </p:txBody>
      </p:sp>
      <p:sp>
        <p:nvSpPr>
          <p:cNvPr id="33" name="Marcador de texto 83">
            <a:extLst>
              <a:ext uri="{FF2B5EF4-FFF2-40B4-BE49-F238E27FC236}">
                <a16:creationId xmlns:a16="http://schemas.microsoft.com/office/drawing/2014/main" id="{2175621C-7D22-9246-842E-EBEBA072199D}"/>
              </a:ext>
            </a:extLst>
          </p:cNvPr>
          <p:cNvSpPr>
            <a:spLocks noGrp="1"/>
          </p:cNvSpPr>
          <p:nvPr>
            <p:ph type="body" sz="quarter" idx="84" hasCustomPrompt="1"/>
          </p:nvPr>
        </p:nvSpPr>
        <p:spPr>
          <a:xfrm>
            <a:off x="6158708" y="3800851"/>
            <a:ext cx="1306871" cy="890597"/>
          </a:xfrm>
        </p:spPr>
        <p:txBody>
          <a:bodyPr>
            <a:noAutofit/>
          </a:bodyPr>
          <a:lstStyle>
            <a:lvl1pPr>
              <a:lnSpc>
                <a:spcPct val="100000"/>
              </a:lnSpc>
              <a:spcBef>
                <a:spcPts val="1300"/>
              </a:spcBef>
              <a:defRPr sz="5400" b="1">
                <a:solidFill>
                  <a:schemeClr val="tx2"/>
                </a:solidFill>
              </a:defRPr>
            </a:lvl1pPr>
          </a:lstStyle>
          <a:p>
            <a:pPr lvl="0"/>
            <a:r>
              <a:rPr lang="es-ES"/>
              <a:t>01</a:t>
            </a:r>
          </a:p>
        </p:txBody>
      </p:sp>
      <p:sp>
        <p:nvSpPr>
          <p:cNvPr id="34" name="Marcador de texto 2">
            <a:extLst>
              <a:ext uri="{FF2B5EF4-FFF2-40B4-BE49-F238E27FC236}">
                <a16:creationId xmlns:a16="http://schemas.microsoft.com/office/drawing/2014/main" id="{857887B0-767A-9D43-9C2D-CFE8C77727A7}"/>
              </a:ext>
            </a:extLst>
          </p:cNvPr>
          <p:cNvSpPr>
            <a:spLocks noGrp="1"/>
          </p:cNvSpPr>
          <p:nvPr>
            <p:ph type="body" sz="quarter" idx="85" hasCustomPrompt="1"/>
          </p:nvPr>
        </p:nvSpPr>
        <p:spPr>
          <a:xfrm>
            <a:off x="6174623" y="4673601"/>
            <a:ext cx="2613343" cy="645160"/>
          </a:xfrm>
        </p:spPr>
        <p:txBody>
          <a:bodyPr>
            <a:normAutofit/>
          </a:bodyPr>
          <a:lstStyle>
            <a:lvl1pPr>
              <a:spcBef>
                <a:spcPts val="400"/>
              </a:spcBef>
              <a:defRPr sz="1800" b="1"/>
            </a:lvl1pPr>
          </a:lstStyle>
          <a:p>
            <a:pPr lvl="0"/>
            <a:r>
              <a:rPr lang="es-ES" err="1"/>
              <a:t>Chapter</a:t>
            </a:r>
            <a:r>
              <a:rPr lang="es-ES"/>
              <a:t> </a:t>
            </a:r>
            <a:r>
              <a:rPr lang="es-ES" err="1"/>
              <a:t>Title</a:t>
            </a:r>
            <a:br>
              <a:rPr lang="es-ES"/>
            </a:br>
            <a:r>
              <a:rPr lang="es-ES"/>
              <a:t>Max 2 </a:t>
            </a:r>
            <a:r>
              <a:rPr lang="es-ES" err="1"/>
              <a:t>lines</a:t>
            </a:r>
            <a:endParaRPr lang="es-ES"/>
          </a:p>
        </p:txBody>
      </p:sp>
      <p:sp>
        <p:nvSpPr>
          <p:cNvPr id="35" name="Marcador de texto 2">
            <a:extLst>
              <a:ext uri="{FF2B5EF4-FFF2-40B4-BE49-F238E27FC236}">
                <a16:creationId xmlns:a16="http://schemas.microsoft.com/office/drawing/2014/main" id="{79494816-53D2-E340-A80C-F39EE826D985}"/>
              </a:ext>
            </a:extLst>
          </p:cNvPr>
          <p:cNvSpPr>
            <a:spLocks noGrp="1"/>
          </p:cNvSpPr>
          <p:nvPr>
            <p:ph type="body" sz="quarter" idx="86" hasCustomPrompt="1"/>
          </p:nvPr>
        </p:nvSpPr>
        <p:spPr>
          <a:xfrm>
            <a:off x="6174623" y="5267961"/>
            <a:ext cx="2613343" cy="645160"/>
          </a:xfrm>
        </p:spPr>
        <p:txBody>
          <a:bodyPr>
            <a:normAutofit/>
          </a:bodyPr>
          <a:lstStyle>
            <a:lvl1pPr>
              <a:spcBef>
                <a:spcPts val="400"/>
              </a:spcBef>
              <a:defRPr sz="1800" b="0">
                <a:solidFill>
                  <a:schemeClr val="tx1">
                    <a:lumMod val="60000"/>
                    <a:lumOff val="40000"/>
                  </a:schemeClr>
                </a:solidFill>
              </a:defRPr>
            </a:lvl1pPr>
          </a:lstStyle>
          <a:p>
            <a:pPr lvl="0"/>
            <a:r>
              <a:rPr lang="es-ES" err="1"/>
              <a:t>Chapter</a:t>
            </a:r>
            <a:r>
              <a:rPr lang="es-ES"/>
              <a:t> </a:t>
            </a:r>
            <a:r>
              <a:rPr lang="es-ES" err="1"/>
              <a:t>Description</a:t>
            </a:r>
            <a:br>
              <a:rPr lang="es-ES"/>
            </a:br>
            <a:r>
              <a:rPr lang="es-ES"/>
              <a:t>Max 2 </a:t>
            </a:r>
            <a:r>
              <a:rPr lang="es-ES" err="1"/>
              <a:t>lines</a:t>
            </a:r>
            <a:endParaRPr lang="es-ES"/>
          </a:p>
        </p:txBody>
      </p:sp>
      <p:sp>
        <p:nvSpPr>
          <p:cNvPr id="36" name="Marcador de texto 83">
            <a:extLst>
              <a:ext uri="{FF2B5EF4-FFF2-40B4-BE49-F238E27FC236}">
                <a16:creationId xmlns:a16="http://schemas.microsoft.com/office/drawing/2014/main" id="{E903AC53-87A3-6E4D-820F-7A4F85097C47}"/>
              </a:ext>
            </a:extLst>
          </p:cNvPr>
          <p:cNvSpPr>
            <a:spLocks noGrp="1"/>
          </p:cNvSpPr>
          <p:nvPr>
            <p:ph type="body" sz="quarter" idx="87" hasCustomPrompt="1"/>
          </p:nvPr>
        </p:nvSpPr>
        <p:spPr>
          <a:xfrm>
            <a:off x="9039068" y="3800851"/>
            <a:ext cx="1306871" cy="890597"/>
          </a:xfrm>
        </p:spPr>
        <p:txBody>
          <a:bodyPr>
            <a:noAutofit/>
          </a:bodyPr>
          <a:lstStyle>
            <a:lvl1pPr>
              <a:lnSpc>
                <a:spcPct val="100000"/>
              </a:lnSpc>
              <a:spcBef>
                <a:spcPts val="1300"/>
              </a:spcBef>
              <a:defRPr sz="5400" b="1">
                <a:solidFill>
                  <a:schemeClr val="tx2"/>
                </a:solidFill>
              </a:defRPr>
            </a:lvl1pPr>
          </a:lstStyle>
          <a:p>
            <a:pPr lvl="0"/>
            <a:r>
              <a:rPr lang="es-ES"/>
              <a:t>01</a:t>
            </a:r>
          </a:p>
        </p:txBody>
      </p:sp>
      <p:sp>
        <p:nvSpPr>
          <p:cNvPr id="37" name="Marcador de texto 2">
            <a:extLst>
              <a:ext uri="{FF2B5EF4-FFF2-40B4-BE49-F238E27FC236}">
                <a16:creationId xmlns:a16="http://schemas.microsoft.com/office/drawing/2014/main" id="{46EEBF2D-185D-3F40-90DD-563D0093C87E}"/>
              </a:ext>
            </a:extLst>
          </p:cNvPr>
          <p:cNvSpPr>
            <a:spLocks noGrp="1"/>
          </p:cNvSpPr>
          <p:nvPr>
            <p:ph type="body" sz="quarter" idx="88" hasCustomPrompt="1"/>
          </p:nvPr>
        </p:nvSpPr>
        <p:spPr>
          <a:xfrm>
            <a:off x="9054983" y="4673601"/>
            <a:ext cx="2613343" cy="645160"/>
          </a:xfrm>
        </p:spPr>
        <p:txBody>
          <a:bodyPr>
            <a:normAutofit/>
          </a:bodyPr>
          <a:lstStyle>
            <a:lvl1pPr>
              <a:spcBef>
                <a:spcPts val="400"/>
              </a:spcBef>
              <a:defRPr sz="1800" b="1"/>
            </a:lvl1pPr>
          </a:lstStyle>
          <a:p>
            <a:pPr lvl="0"/>
            <a:r>
              <a:rPr lang="es-ES" err="1"/>
              <a:t>Chapter</a:t>
            </a:r>
            <a:r>
              <a:rPr lang="es-ES"/>
              <a:t> </a:t>
            </a:r>
            <a:r>
              <a:rPr lang="es-ES" err="1"/>
              <a:t>Title</a:t>
            </a:r>
            <a:br>
              <a:rPr lang="es-ES"/>
            </a:br>
            <a:r>
              <a:rPr lang="es-ES"/>
              <a:t>Max 2 </a:t>
            </a:r>
            <a:r>
              <a:rPr lang="es-ES" err="1"/>
              <a:t>lines</a:t>
            </a:r>
            <a:endParaRPr lang="es-ES"/>
          </a:p>
        </p:txBody>
      </p:sp>
      <p:sp>
        <p:nvSpPr>
          <p:cNvPr id="38" name="Marcador de texto 2">
            <a:extLst>
              <a:ext uri="{FF2B5EF4-FFF2-40B4-BE49-F238E27FC236}">
                <a16:creationId xmlns:a16="http://schemas.microsoft.com/office/drawing/2014/main" id="{F0CFAD44-F620-CD41-8005-F4C6AADCED77}"/>
              </a:ext>
            </a:extLst>
          </p:cNvPr>
          <p:cNvSpPr>
            <a:spLocks noGrp="1"/>
          </p:cNvSpPr>
          <p:nvPr>
            <p:ph type="body" sz="quarter" idx="89" hasCustomPrompt="1"/>
          </p:nvPr>
        </p:nvSpPr>
        <p:spPr>
          <a:xfrm>
            <a:off x="9054983" y="5267961"/>
            <a:ext cx="2613343" cy="645160"/>
          </a:xfrm>
        </p:spPr>
        <p:txBody>
          <a:bodyPr>
            <a:normAutofit/>
          </a:bodyPr>
          <a:lstStyle>
            <a:lvl1pPr>
              <a:spcBef>
                <a:spcPts val="400"/>
              </a:spcBef>
              <a:defRPr sz="1800" b="0">
                <a:solidFill>
                  <a:schemeClr val="tx1">
                    <a:lumMod val="60000"/>
                    <a:lumOff val="40000"/>
                  </a:schemeClr>
                </a:solidFill>
              </a:defRPr>
            </a:lvl1pPr>
          </a:lstStyle>
          <a:p>
            <a:pPr lvl="0"/>
            <a:r>
              <a:rPr lang="es-ES" err="1"/>
              <a:t>Chapter</a:t>
            </a:r>
            <a:r>
              <a:rPr lang="es-ES"/>
              <a:t> </a:t>
            </a:r>
            <a:r>
              <a:rPr lang="es-ES" err="1"/>
              <a:t>Description</a:t>
            </a:r>
            <a:br>
              <a:rPr lang="es-ES"/>
            </a:br>
            <a:r>
              <a:rPr lang="es-ES"/>
              <a:t>Max 2 </a:t>
            </a:r>
            <a:r>
              <a:rPr lang="es-ES" err="1"/>
              <a:t>lines</a:t>
            </a:r>
            <a:endParaRPr lang="es-ES"/>
          </a:p>
        </p:txBody>
      </p:sp>
    </p:spTree>
    <p:extLst>
      <p:ext uri="{BB962C8B-B14F-4D97-AF65-F5344CB8AC3E}">
        <p14:creationId xmlns:p14="http://schemas.microsoft.com/office/powerpoint/2010/main" val="921964306"/>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_Con_Numero">
    <p:bg>
      <p:bgPr>
        <a:solidFill>
          <a:schemeClr val="accent5"/>
        </a:solidFill>
        <a:effectLst/>
      </p:bgPr>
    </p:bg>
    <p:spTree>
      <p:nvGrpSpPr>
        <p:cNvPr id="1" name=""/>
        <p:cNvGrpSpPr/>
        <p:nvPr/>
      </p:nvGrpSpPr>
      <p:grpSpPr>
        <a:xfrm>
          <a:off x="0" y="0"/>
          <a:ext cx="0" cy="0"/>
          <a:chOff x="0" y="0"/>
          <a:chExt cx="0" cy="0"/>
        </a:xfrm>
      </p:grpSpPr>
      <p:sp>
        <p:nvSpPr>
          <p:cNvPr id="7" name="Título 5">
            <a:extLst>
              <a:ext uri="{FF2B5EF4-FFF2-40B4-BE49-F238E27FC236}">
                <a16:creationId xmlns:a16="http://schemas.microsoft.com/office/drawing/2014/main" id="{39F8226E-E282-6E49-8A71-65A0345022F7}"/>
              </a:ext>
            </a:extLst>
          </p:cNvPr>
          <p:cNvSpPr>
            <a:spLocks noGrp="1"/>
          </p:cNvSpPr>
          <p:nvPr>
            <p:ph type="title"/>
          </p:nvPr>
        </p:nvSpPr>
        <p:spPr>
          <a:xfrm>
            <a:off x="381996" y="1490182"/>
            <a:ext cx="6613037" cy="1325563"/>
          </a:xfrm>
          <a:noFill/>
        </p:spPr>
        <p:txBody>
          <a:bodyPr/>
          <a:lstStyle>
            <a:lvl1pPr>
              <a:defRPr>
                <a:solidFill>
                  <a:schemeClr val="accent5">
                    <a:lumMod val="40000"/>
                    <a:lumOff val="60000"/>
                  </a:schemeClr>
                </a:solidFill>
              </a:defRPr>
            </a:lvl1pPr>
          </a:lstStyle>
          <a:p>
            <a:r>
              <a:rPr lang="es-ES"/>
              <a:t>Haga clic para modificar</a:t>
            </a:r>
          </a:p>
        </p:txBody>
      </p:sp>
      <p:sp>
        <p:nvSpPr>
          <p:cNvPr id="9" name="Marcador de texto 7">
            <a:extLst>
              <a:ext uri="{FF2B5EF4-FFF2-40B4-BE49-F238E27FC236}">
                <a16:creationId xmlns:a16="http://schemas.microsoft.com/office/drawing/2014/main" id="{1A2A5620-AEF3-4042-A19F-60DAB428877B}"/>
              </a:ext>
            </a:extLst>
          </p:cNvPr>
          <p:cNvSpPr>
            <a:spLocks noGrp="1"/>
          </p:cNvSpPr>
          <p:nvPr>
            <p:ph type="body" sz="quarter" idx="10"/>
          </p:nvPr>
        </p:nvSpPr>
        <p:spPr>
          <a:xfrm>
            <a:off x="400264" y="3113378"/>
            <a:ext cx="6613037" cy="1087437"/>
          </a:xfrm>
        </p:spPr>
        <p:txBody>
          <a:bodyPr/>
          <a:lstStyle>
            <a:lvl1pPr>
              <a:defRPr baseline="0">
                <a:solidFill>
                  <a:schemeClr val="accent5">
                    <a:lumMod val="40000"/>
                    <a:lumOff val="60000"/>
                  </a:schemeClr>
                </a:solidFill>
              </a:defRPr>
            </a:lvl1pPr>
          </a:lstStyle>
          <a:p>
            <a:pPr lvl="0"/>
            <a:r>
              <a:rPr lang="es-ES"/>
              <a:t>Haga clic para modificar</a:t>
            </a:r>
          </a:p>
        </p:txBody>
      </p:sp>
      <p:sp>
        <p:nvSpPr>
          <p:cNvPr id="6" name="Marcador de texto 5">
            <a:extLst>
              <a:ext uri="{FF2B5EF4-FFF2-40B4-BE49-F238E27FC236}">
                <a16:creationId xmlns:a16="http://schemas.microsoft.com/office/drawing/2014/main" id="{42B4C642-AD83-E048-B9D3-0C11F037BDC1}"/>
              </a:ext>
            </a:extLst>
          </p:cNvPr>
          <p:cNvSpPr>
            <a:spLocks noGrp="1"/>
          </p:cNvSpPr>
          <p:nvPr>
            <p:ph type="body" sz="quarter" idx="11" hasCustomPrompt="1"/>
          </p:nvPr>
        </p:nvSpPr>
        <p:spPr>
          <a:xfrm>
            <a:off x="6922181" y="1014642"/>
            <a:ext cx="5269819" cy="4695825"/>
          </a:xfrm>
        </p:spPr>
        <p:txBody>
          <a:bodyPr>
            <a:noAutofit/>
          </a:bodyPr>
          <a:lstStyle>
            <a:lvl1pPr>
              <a:defRPr sz="34000" b="0">
                <a:solidFill>
                  <a:schemeClr val="accent5">
                    <a:lumMod val="40000"/>
                    <a:lumOff val="60000"/>
                  </a:schemeClr>
                </a:solidFill>
              </a:defRPr>
            </a:lvl1pPr>
          </a:lstStyle>
          <a:p>
            <a:pPr lvl="0"/>
            <a:r>
              <a:rPr lang="es-ES"/>
              <a:t>02</a:t>
            </a:r>
          </a:p>
        </p:txBody>
      </p:sp>
    </p:spTree>
    <p:extLst>
      <p:ext uri="{BB962C8B-B14F-4D97-AF65-F5344CB8AC3E}">
        <p14:creationId xmlns:p14="http://schemas.microsoft.com/office/powerpoint/2010/main" val="2074664856"/>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6937D9-DEA6-CD79-30A4-89DC54B7A1B1}"/>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390916EB-15DA-B2A4-007B-EE64AF1F7944}"/>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9FB7DD1E-4B43-393A-291B-1A940257C048}"/>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7EFF0B99-6BAD-9C1A-2124-07CD685195A1}"/>
              </a:ext>
            </a:extLst>
          </p:cNvPr>
          <p:cNvSpPr>
            <a:spLocks noGrp="1"/>
          </p:cNvSpPr>
          <p:nvPr>
            <p:ph type="dt" sz="half" idx="10"/>
          </p:nvPr>
        </p:nvSpPr>
        <p:spPr/>
        <p:txBody>
          <a:bodyPr/>
          <a:lstStyle/>
          <a:p>
            <a:fld id="{4600F285-3809-E54C-86CC-69E16D8B7F09}" type="datetimeFigureOut">
              <a:rPr lang="es-ES" smtClean="0"/>
              <a:t>26/9/24</a:t>
            </a:fld>
            <a:endParaRPr lang="es-ES"/>
          </a:p>
        </p:txBody>
      </p:sp>
      <p:sp>
        <p:nvSpPr>
          <p:cNvPr id="6" name="Marcador de pie de página 5">
            <a:extLst>
              <a:ext uri="{FF2B5EF4-FFF2-40B4-BE49-F238E27FC236}">
                <a16:creationId xmlns:a16="http://schemas.microsoft.com/office/drawing/2014/main" id="{DD0CBB1D-CC7F-2F69-AB19-7AB3D33DCD50}"/>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A3A5A339-DACD-0E99-DAAD-EE8779E6A73D}"/>
              </a:ext>
            </a:extLst>
          </p:cNvPr>
          <p:cNvSpPr>
            <a:spLocks noGrp="1"/>
          </p:cNvSpPr>
          <p:nvPr>
            <p:ph type="sldNum" sz="quarter" idx="12"/>
          </p:nvPr>
        </p:nvSpPr>
        <p:spPr/>
        <p:txBody>
          <a:bodyPr/>
          <a:lstStyle/>
          <a:p>
            <a:fld id="{D38DDE24-6A19-6248-9B1E-F12C5A124279}" type="slidenum">
              <a:rPr lang="es-ES" smtClean="0"/>
              <a:t>‹Nº›</a:t>
            </a:fld>
            <a:endParaRPr lang="es-ES"/>
          </a:p>
        </p:txBody>
      </p:sp>
    </p:spTree>
    <p:extLst>
      <p:ext uri="{BB962C8B-B14F-4D97-AF65-F5344CB8AC3E}">
        <p14:creationId xmlns:p14="http://schemas.microsoft.com/office/powerpoint/2010/main" val="1495278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781884-565C-241B-7672-D84DEB843AEE}"/>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FCC73C6B-AEEA-A2AB-99CA-B2047CF48A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25C6C52-7BA3-32D9-4229-1491CCA6BA09}"/>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6352141F-CC15-CBFE-9CBA-D7BB83D125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B2E9DCB4-3CF1-72DF-CF3D-4A4A87CA32B3}"/>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AA521C81-E094-B8ED-B20B-09B35CD48A73}"/>
              </a:ext>
            </a:extLst>
          </p:cNvPr>
          <p:cNvSpPr>
            <a:spLocks noGrp="1"/>
          </p:cNvSpPr>
          <p:nvPr>
            <p:ph type="dt" sz="half" idx="10"/>
          </p:nvPr>
        </p:nvSpPr>
        <p:spPr/>
        <p:txBody>
          <a:bodyPr/>
          <a:lstStyle/>
          <a:p>
            <a:fld id="{4600F285-3809-E54C-86CC-69E16D8B7F09}" type="datetimeFigureOut">
              <a:rPr lang="es-ES" smtClean="0"/>
              <a:t>26/9/24</a:t>
            </a:fld>
            <a:endParaRPr lang="es-ES"/>
          </a:p>
        </p:txBody>
      </p:sp>
      <p:sp>
        <p:nvSpPr>
          <p:cNvPr id="8" name="Marcador de pie de página 7">
            <a:extLst>
              <a:ext uri="{FF2B5EF4-FFF2-40B4-BE49-F238E27FC236}">
                <a16:creationId xmlns:a16="http://schemas.microsoft.com/office/drawing/2014/main" id="{7EAF456E-87A9-D758-96B9-2C368C894A81}"/>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DB7C79FE-22E7-FFE2-379A-EF56046C4E70}"/>
              </a:ext>
            </a:extLst>
          </p:cNvPr>
          <p:cNvSpPr>
            <a:spLocks noGrp="1"/>
          </p:cNvSpPr>
          <p:nvPr>
            <p:ph type="sldNum" sz="quarter" idx="12"/>
          </p:nvPr>
        </p:nvSpPr>
        <p:spPr/>
        <p:txBody>
          <a:bodyPr/>
          <a:lstStyle/>
          <a:p>
            <a:fld id="{D38DDE24-6A19-6248-9B1E-F12C5A124279}" type="slidenum">
              <a:rPr lang="es-ES" smtClean="0"/>
              <a:t>‹Nº›</a:t>
            </a:fld>
            <a:endParaRPr lang="es-ES"/>
          </a:p>
        </p:txBody>
      </p:sp>
    </p:spTree>
    <p:extLst>
      <p:ext uri="{BB962C8B-B14F-4D97-AF65-F5344CB8AC3E}">
        <p14:creationId xmlns:p14="http://schemas.microsoft.com/office/powerpoint/2010/main" val="801830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D21E95-B49B-245D-80B0-8160E2224346}"/>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71829C09-D86F-B347-ACA1-1D371A28FF0F}"/>
              </a:ext>
            </a:extLst>
          </p:cNvPr>
          <p:cNvSpPr>
            <a:spLocks noGrp="1"/>
          </p:cNvSpPr>
          <p:nvPr>
            <p:ph type="dt" sz="half" idx="10"/>
          </p:nvPr>
        </p:nvSpPr>
        <p:spPr/>
        <p:txBody>
          <a:bodyPr/>
          <a:lstStyle/>
          <a:p>
            <a:fld id="{4600F285-3809-E54C-86CC-69E16D8B7F09}" type="datetimeFigureOut">
              <a:rPr lang="es-ES" smtClean="0"/>
              <a:t>26/9/24</a:t>
            </a:fld>
            <a:endParaRPr lang="es-ES"/>
          </a:p>
        </p:txBody>
      </p:sp>
      <p:sp>
        <p:nvSpPr>
          <p:cNvPr id="4" name="Marcador de pie de página 3">
            <a:extLst>
              <a:ext uri="{FF2B5EF4-FFF2-40B4-BE49-F238E27FC236}">
                <a16:creationId xmlns:a16="http://schemas.microsoft.com/office/drawing/2014/main" id="{11848885-AD6B-F52D-C992-9BD8CE0A9EAD}"/>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238106FD-F954-9FD7-49FF-2DEFA659E685}"/>
              </a:ext>
            </a:extLst>
          </p:cNvPr>
          <p:cNvSpPr>
            <a:spLocks noGrp="1"/>
          </p:cNvSpPr>
          <p:nvPr>
            <p:ph type="sldNum" sz="quarter" idx="12"/>
          </p:nvPr>
        </p:nvSpPr>
        <p:spPr/>
        <p:txBody>
          <a:bodyPr/>
          <a:lstStyle/>
          <a:p>
            <a:fld id="{D38DDE24-6A19-6248-9B1E-F12C5A124279}" type="slidenum">
              <a:rPr lang="es-ES" smtClean="0"/>
              <a:t>‹Nº›</a:t>
            </a:fld>
            <a:endParaRPr lang="es-ES"/>
          </a:p>
        </p:txBody>
      </p:sp>
    </p:spTree>
    <p:extLst>
      <p:ext uri="{BB962C8B-B14F-4D97-AF65-F5344CB8AC3E}">
        <p14:creationId xmlns:p14="http://schemas.microsoft.com/office/powerpoint/2010/main" val="2128029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A0B37E5-A8EB-9F4C-4784-6E0538232A22}"/>
              </a:ext>
            </a:extLst>
          </p:cNvPr>
          <p:cNvSpPr>
            <a:spLocks noGrp="1"/>
          </p:cNvSpPr>
          <p:nvPr>
            <p:ph type="dt" sz="half" idx="10"/>
          </p:nvPr>
        </p:nvSpPr>
        <p:spPr/>
        <p:txBody>
          <a:bodyPr/>
          <a:lstStyle/>
          <a:p>
            <a:fld id="{4600F285-3809-E54C-86CC-69E16D8B7F09}" type="datetimeFigureOut">
              <a:rPr lang="es-ES" smtClean="0"/>
              <a:t>26/9/24</a:t>
            </a:fld>
            <a:endParaRPr lang="es-ES"/>
          </a:p>
        </p:txBody>
      </p:sp>
      <p:sp>
        <p:nvSpPr>
          <p:cNvPr id="3" name="Marcador de pie de página 2">
            <a:extLst>
              <a:ext uri="{FF2B5EF4-FFF2-40B4-BE49-F238E27FC236}">
                <a16:creationId xmlns:a16="http://schemas.microsoft.com/office/drawing/2014/main" id="{81394DC2-385D-C230-000A-015B1B226FA2}"/>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E04FFFEE-2E8E-4C34-4DED-828077073175}"/>
              </a:ext>
            </a:extLst>
          </p:cNvPr>
          <p:cNvSpPr>
            <a:spLocks noGrp="1"/>
          </p:cNvSpPr>
          <p:nvPr>
            <p:ph type="sldNum" sz="quarter" idx="12"/>
          </p:nvPr>
        </p:nvSpPr>
        <p:spPr/>
        <p:txBody>
          <a:bodyPr/>
          <a:lstStyle/>
          <a:p>
            <a:fld id="{D38DDE24-6A19-6248-9B1E-F12C5A124279}" type="slidenum">
              <a:rPr lang="es-ES" smtClean="0"/>
              <a:t>‹Nº›</a:t>
            </a:fld>
            <a:endParaRPr lang="es-ES"/>
          </a:p>
        </p:txBody>
      </p:sp>
    </p:spTree>
    <p:extLst>
      <p:ext uri="{BB962C8B-B14F-4D97-AF65-F5344CB8AC3E}">
        <p14:creationId xmlns:p14="http://schemas.microsoft.com/office/powerpoint/2010/main" val="111047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AE8CA9-AD76-2E1F-EAA3-D0BD3FFD346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FB2AD861-CE72-340B-22AA-FB2E667A1F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2ECBCBAB-4B20-FEA0-F880-15DB89F4B6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7711DF5-C3CB-9251-7CB6-72C51D16EF43}"/>
              </a:ext>
            </a:extLst>
          </p:cNvPr>
          <p:cNvSpPr>
            <a:spLocks noGrp="1"/>
          </p:cNvSpPr>
          <p:nvPr>
            <p:ph type="dt" sz="half" idx="10"/>
          </p:nvPr>
        </p:nvSpPr>
        <p:spPr/>
        <p:txBody>
          <a:bodyPr/>
          <a:lstStyle/>
          <a:p>
            <a:fld id="{4600F285-3809-E54C-86CC-69E16D8B7F09}" type="datetimeFigureOut">
              <a:rPr lang="es-ES" smtClean="0"/>
              <a:t>26/9/24</a:t>
            </a:fld>
            <a:endParaRPr lang="es-ES"/>
          </a:p>
        </p:txBody>
      </p:sp>
      <p:sp>
        <p:nvSpPr>
          <p:cNvPr id="6" name="Marcador de pie de página 5">
            <a:extLst>
              <a:ext uri="{FF2B5EF4-FFF2-40B4-BE49-F238E27FC236}">
                <a16:creationId xmlns:a16="http://schemas.microsoft.com/office/drawing/2014/main" id="{F6CEAEA9-DF03-1F3A-B193-628BD70F818A}"/>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3C9BFAFD-4A80-95F4-BDC5-0C5AEB0E91CE}"/>
              </a:ext>
            </a:extLst>
          </p:cNvPr>
          <p:cNvSpPr>
            <a:spLocks noGrp="1"/>
          </p:cNvSpPr>
          <p:nvPr>
            <p:ph type="sldNum" sz="quarter" idx="12"/>
          </p:nvPr>
        </p:nvSpPr>
        <p:spPr/>
        <p:txBody>
          <a:bodyPr/>
          <a:lstStyle/>
          <a:p>
            <a:fld id="{D38DDE24-6A19-6248-9B1E-F12C5A124279}" type="slidenum">
              <a:rPr lang="es-ES" smtClean="0"/>
              <a:t>‹Nº›</a:t>
            </a:fld>
            <a:endParaRPr lang="es-ES"/>
          </a:p>
        </p:txBody>
      </p:sp>
    </p:spTree>
    <p:extLst>
      <p:ext uri="{BB962C8B-B14F-4D97-AF65-F5344CB8AC3E}">
        <p14:creationId xmlns:p14="http://schemas.microsoft.com/office/powerpoint/2010/main" val="248589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0CB345-562C-38E1-B6B0-C57E394F4DB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36EC08B8-D1E9-3936-67B1-2D23B6A8B9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CA36B1AA-9BEC-8D47-42DC-E389C6FB0B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BED3B09-B4C0-1A03-D5AD-9F7CB3B4E227}"/>
              </a:ext>
            </a:extLst>
          </p:cNvPr>
          <p:cNvSpPr>
            <a:spLocks noGrp="1"/>
          </p:cNvSpPr>
          <p:nvPr>
            <p:ph type="dt" sz="half" idx="10"/>
          </p:nvPr>
        </p:nvSpPr>
        <p:spPr/>
        <p:txBody>
          <a:bodyPr/>
          <a:lstStyle/>
          <a:p>
            <a:fld id="{4600F285-3809-E54C-86CC-69E16D8B7F09}" type="datetimeFigureOut">
              <a:rPr lang="es-ES" smtClean="0"/>
              <a:t>26/9/24</a:t>
            </a:fld>
            <a:endParaRPr lang="es-ES"/>
          </a:p>
        </p:txBody>
      </p:sp>
      <p:sp>
        <p:nvSpPr>
          <p:cNvPr id="6" name="Marcador de pie de página 5">
            <a:extLst>
              <a:ext uri="{FF2B5EF4-FFF2-40B4-BE49-F238E27FC236}">
                <a16:creationId xmlns:a16="http://schemas.microsoft.com/office/drawing/2014/main" id="{5E5AD3FC-AB16-C252-D92E-ED0DE806C5F7}"/>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22E8E573-9E0A-6006-BE00-0465928A1131}"/>
              </a:ext>
            </a:extLst>
          </p:cNvPr>
          <p:cNvSpPr>
            <a:spLocks noGrp="1"/>
          </p:cNvSpPr>
          <p:nvPr>
            <p:ph type="sldNum" sz="quarter" idx="12"/>
          </p:nvPr>
        </p:nvSpPr>
        <p:spPr/>
        <p:txBody>
          <a:bodyPr/>
          <a:lstStyle/>
          <a:p>
            <a:fld id="{D38DDE24-6A19-6248-9B1E-F12C5A124279}" type="slidenum">
              <a:rPr lang="es-ES" smtClean="0"/>
              <a:t>‹Nº›</a:t>
            </a:fld>
            <a:endParaRPr lang="es-ES"/>
          </a:p>
        </p:txBody>
      </p:sp>
    </p:spTree>
    <p:extLst>
      <p:ext uri="{BB962C8B-B14F-4D97-AF65-F5344CB8AC3E}">
        <p14:creationId xmlns:p14="http://schemas.microsoft.com/office/powerpoint/2010/main" val="4266654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theme" Target="../theme/theme2.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theme" Target="../theme/theme3.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0AF36C5-7228-1D3F-0E52-551AD63C81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053D0CA6-9F53-6890-EC3A-EE54E15145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499628C7-D539-5705-9EE7-6EA9A9C4FC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600F285-3809-E54C-86CC-69E16D8B7F09}" type="datetimeFigureOut">
              <a:rPr lang="es-ES" smtClean="0"/>
              <a:t>26/9/24</a:t>
            </a:fld>
            <a:endParaRPr lang="es-ES"/>
          </a:p>
        </p:txBody>
      </p:sp>
      <p:sp>
        <p:nvSpPr>
          <p:cNvPr id="5" name="Marcador de pie de página 4">
            <a:extLst>
              <a:ext uri="{FF2B5EF4-FFF2-40B4-BE49-F238E27FC236}">
                <a16:creationId xmlns:a16="http://schemas.microsoft.com/office/drawing/2014/main" id="{0FA2B127-D14A-7FA3-D776-AB4692CCE6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a:extLst>
              <a:ext uri="{FF2B5EF4-FFF2-40B4-BE49-F238E27FC236}">
                <a16:creationId xmlns:a16="http://schemas.microsoft.com/office/drawing/2014/main" id="{82DACB97-BA78-B4C6-D66D-AFA4966BC7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38DDE24-6A19-6248-9B1E-F12C5A124279}" type="slidenum">
              <a:rPr lang="es-ES" smtClean="0"/>
              <a:t>‹Nº›</a:t>
            </a:fld>
            <a:endParaRPr lang="es-ES"/>
          </a:p>
        </p:txBody>
      </p:sp>
    </p:spTree>
    <p:extLst>
      <p:ext uri="{BB962C8B-B14F-4D97-AF65-F5344CB8AC3E}">
        <p14:creationId xmlns:p14="http://schemas.microsoft.com/office/powerpoint/2010/main" val="821972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25571A4A-96CD-EE4C-B92F-17A6671C7D63}"/>
              </a:ext>
            </a:extLst>
          </p:cNvPr>
          <p:cNvSpPr>
            <a:spLocks noGrp="1"/>
          </p:cNvSpPr>
          <p:nvPr>
            <p:ph type="title"/>
          </p:nvPr>
        </p:nvSpPr>
        <p:spPr>
          <a:xfrm>
            <a:off x="384433" y="1541722"/>
            <a:ext cx="10515600" cy="1325563"/>
          </a:xfrm>
          <a:prstGeom prst="rect">
            <a:avLst/>
          </a:prstGeom>
        </p:spPr>
        <p:txBody>
          <a:bodyPr vert="horz" lIns="91440" tIns="45720" rIns="91440" bIns="45720" rtlCol="0" anchor="t">
            <a:noAutofit/>
          </a:bodyPr>
          <a:lstStyle/>
          <a:p>
            <a:r>
              <a:rPr lang="es-ES"/>
              <a:t>Haga clic para modificar el estilo de título del </a:t>
            </a:r>
            <a:r>
              <a:rPr lang="es-ES" err="1"/>
              <a:t>patrónz</a:t>
            </a:r>
            <a:endParaRPr lang="es-ES"/>
          </a:p>
        </p:txBody>
      </p:sp>
      <p:sp>
        <p:nvSpPr>
          <p:cNvPr id="3" name="Marcador de texto 2">
            <a:extLst>
              <a:ext uri="{FF2B5EF4-FFF2-40B4-BE49-F238E27FC236}">
                <a16:creationId xmlns:a16="http://schemas.microsoft.com/office/drawing/2014/main" id="{22491EEF-A675-614A-9540-A1E4F13DE6D0}"/>
              </a:ext>
            </a:extLst>
          </p:cNvPr>
          <p:cNvSpPr>
            <a:spLocks noGrp="1"/>
          </p:cNvSpPr>
          <p:nvPr>
            <p:ph type="body" idx="1"/>
          </p:nvPr>
        </p:nvSpPr>
        <p:spPr>
          <a:xfrm>
            <a:off x="408050" y="3389715"/>
            <a:ext cx="10515600" cy="4351338"/>
          </a:xfrm>
          <a:prstGeom prst="rect">
            <a:avLst/>
          </a:prstGeom>
        </p:spPr>
        <p:txBody>
          <a:bodyPr vert="horz" lIns="91440" tIns="45720" rIns="91440" bIns="45720" rtlCol="0"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Footer Placeholder 4">
            <a:extLst>
              <a:ext uri="{FF2B5EF4-FFF2-40B4-BE49-F238E27FC236}">
                <a16:creationId xmlns:a16="http://schemas.microsoft.com/office/drawing/2014/main" id="{58C37215-F386-88C7-7264-22302EC4D2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ES"/>
          </a:p>
        </p:txBody>
      </p:sp>
      <p:sp>
        <p:nvSpPr>
          <p:cNvPr id="7" name="CuadroTexto 6">
            <a:extLst>
              <a:ext uri="{FF2B5EF4-FFF2-40B4-BE49-F238E27FC236}">
                <a16:creationId xmlns:a16="http://schemas.microsoft.com/office/drawing/2014/main" id="{14CD649A-3E42-23B1-F034-56D7A34277AB}"/>
              </a:ext>
            </a:extLst>
          </p:cNvPr>
          <p:cNvSpPr txBox="1"/>
          <p:nvPr userDrawn="1">
            <p:extLst>
              <p:ext uri="{1162E1C5-73C7-4A58-AE30-91384D911F3F}">
                <p184:classification xmlns:p184="http://schemas.microsoft.com/office/powerpoint/2018/4/main" val="ftr"/>
              </p:ext>
            </p:extLst>
          </p:nvPr>
        </p:nvSpPr>
        <p:spPr>
          <a:xfrm>
            <a:off x="0" y="6705600"/>
            <a:ext cx="7192963" cy="152400"/>
          </a:xfrm>
          <a:prstGeom prst="rect">
            <a:avLst/>
          </a:prstGeom>
        </p:spPr>
        <p:txBody>
          <a:bodyPr horzOverflow="overflow" lIns="0" tIns="0" rIns="0" bIns="0">
            <a:spAutoFit/>
          </a:bodyPr>
          <a:lstStyle/>
          <a:p>
            <a:pPr algn="l"/>
            <a:r>
              <a:rPr lang="es-ES" sz="1000">
                <a:solidFill>
                  <a:srgbClr val="000000"/>
                </a:solidFill>
                <a:latin typeface="Calibri" panose="020F0502020204030204" pitchFamily="34" charset="0"/>
                <a:cs typeface="Calibri" panose="020F0502020204030204" pitchFamily="34" charset="0"/>
              </a:rPr>
              <a:t>***Este documento está clasificado como USO INTERNO por TELEFÓNICA. ***This document is classified as INTERNAL USE by TELEFÓNICA.</a:t>
            </a:r>
          </a:p>
        </p:txBody>
      </p:sp>
    </p:spTree>
    <p:extLst>
      <p:ext uri="{BB962C8B-B14F-4D97-AF65-F5344CB8AC3E}">
        <p14:creationId xmlns:p14="http://schemas.microsoft.com/office/powerpoint/2010/main" val="5483262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hf hdr="0" ftr="0" dt="0"/>
  <p:txStyles>
    <p:titleStyle>
      <a:lvl1pPr algn="l" defTabSz="914400" rtl="0" eaLnBrk="1" latinLnBrk="0" hangingPunct="1">
        <a:lnSpc>
          <a:spcPct val="90000"/>
        </a:lnSpc>
        <a:spcBef>
          <a:spcPct val="0"/>
        </a:spcBef>
        <a:buNone/>
        <a:defRPr sz="5400" b="1" i="0" kern="1200" baseline="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2500" kern="1200" baseline="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2500" kern="1200" baseline="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2500" kern="1200" baseline="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25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7" pos="3840">
          <p15:clr>
            <a:srgbClr val="F26B43"/>
          </p15:clr>
        </p15:guide>
        <p15:guide id="8" pos="3613">
          <p15:clr>
            <a:srgbClr val="F26B43"/>
          </p15:clr>
        </p15:guide>
        <p15:guide id="9" pos="3386">
          <p15:clr>
            <a:srgbClr val="F26B43"/>
          </p15:clr>
        </p15:guide>
        <p15:guide id="10" pos="3160">
          <p15:clr>
            <a:srgbClr val="F26B43"/>
          </p15:clr>
        </p15:guide>
        <p15:guide id="11" pos="2933">
          <p15:clr>
            <a:srgbClr val="F26B43"/>
          </p15:clr>
        </p15:guide>
        <p15:guide id="12" pos="2706">
          <p15:clr>
            <a:srgbClr val="F26B43"/>
          </p15:clr>
        </p15:guide>
        <p15:guide id="13" pos="2479">
          <p15:clr>
            <a:srgbClr val="F26B43"/>
          </p15:clr>
        </p15:guide>
        <p15:guide id="14" pos="2252">
          <p15:clr>
            <a:srgbClr val="F26B43"/>
          </p15:clr>
        </p15:guide>
        <p15:guide id="15" pos="2026">
          <p15:clr>
            <a:srgbClr val="F26B43"/>
          </p15:clr>
        </p15:guide>
        <p15:guide id="16" pos="1572">
          <p15:clr>
            <a:srgbClr val="F26B43"/>
          </p15:clr>
        </p15:guide>
        <p15:guide id="17" pos="1345">
          <p15:clr>
            <a:srgbClr val="F26B43"/>
          </p15:clr>
        </p15:guide>
        <p15:guide id="18" pos="1799">
          <p15:clr>
            <a:srgbClr val="F26B43"/>
          </p15:clr>
        </p15:guide>
        <p15:guide id="19" pos="1118">
          <p15:clr>
            <a:srgbClr val="F26B43"/>
          </p15:clr>
        </p15:guide>
        <p15:guide id="20" pos="892">
          <p15:clr>
            <a:srgbClr val="F26B43"/>
          </p15:clr>
        </p15:guide>
        <p15:guide id="21" pos="665">
          <p15:clr>
            <a:srgbClr val="F26B43"/>
          </p15:clr>
        </p15:guide>
        <p15:guide id="22" pos="438">
          <p15:clr>
            <a:srgbClr val="F26B43"/>
          </p15:clr>
        </p15:guide>
        <p15:guide id="23" pos="211">
          <p15:clr>
            <a:srgbClr val="F26B43"/>
          </p15:clr>
        </p15:guide>
        <p15:guide id="24" pos="4067">
          <p15:clr>
            <a:srgbClr val="F26B43"/>
          </p15:clr>
        </p15:guide>
        <p15:guide id="25" pos="4294">
          <p15:clr>
            <a:srgbClr val="F26B43"/>
          </p15:clr>
        </p15:guide>
        <p15:guide id="26" pos="4520">
          <p15:clr>
            <a:srgbClr val="F26B43"/>
          </p15:clr>
        </p15:guide>
        <p15:guide id="27" pos="4747">
          <p15:clr>
            <a:srgbClr val="F26B43"/>
          </p15:clr>
        </p15:guide>
        <p15:guide id="28" pos="4974">
          <p15:clr>
            <a:srgbClr val="F26B43"/>
          </p15:clr>
        </p15:guide>
        <p15:guide id="29" pos="5201">
          <p15:clr>
            <a:srgbClr val="F26B43"/>
          </p15:clr>
        </p15:guide>
        <p15:guide id="30" pos="5428">
          <p15:clr>
            <a:srgbClr val="F26B43"/>
          </p15:clr>
        </p15:guide>
        <p15:guide id="31" pos="5654">
          <p15:clr>
            <a:srgbClr val="F26B43"/>
          </p15:clr>
        </p15:guide>
        <p15:guide id="32" pos="5881">
          <p15:clr>
            <a:srgbClr val="F26B43"/>
          </p15:clr>
        </p15:guide>
        <p15:guide id="33" pos="6108">
          <p15:clr>
            <a:srgbClr val="F26B43"/>
          </p15:clr>
        </p15:guide>
        <p15:guide id="34" pos="6335">
          <p15:clr>
            <a:srgbClr val="F26B43"/>
          </p15:clr>
        </p15:guide>
        <p15:guide id="35" pos="6562">
          <p15:clr>
            <a:srgbClr val="F26B43"/>
          </p15:clr>
        </p15:guide>
        <p15:guide id="36" pos="6788">
          <p15:clr>
            <a:srgbClr val="F26B43"/>
          </p15:clr>
        </p15:guide>
        <p15:guide id="37" pos="7015">
          <p15:clr>
            <a:srgbClr val="F26B43"/>
          </p15:clr>
        </p15:guide>
        <p15:guide id="38" pos="7242">
          <p15:clr>
            <a:srgbClr val="F26B43"/>
          </p15:clr>
        </p15:guide>
        <p15:guide id="39" pos="7469">
          <p15:clr>
            <a:srgbClr val="F26B43"/>
          </p15:clr>
        </p15:guide>
        <p15:guide id="40" orient="horz" pos="1933">
          <p15:clr>
            <a:srgbClr val="F26B43"/>
          </p15:clr>
        </p15:guide>
        <p15:guide id="41" orient="horz" pos="1706">
          <p15:clr>
            <a:srgbClr val="F26B43"/>
          </p15:clr>
        </p15:guide>
        <p15:guide id="42" orient="horz" pos="1480">
          <p15:clr>
            <a:srgbClr val="F26B43"/>
          </p15:clr>
        </p15:guide>
        <p15:guide id="43" orient="horz" pos="1253">
          <p15:clr>
            <a:srgbClr val="F26B43"/>
          </p15:clr>
        </p15:guide>
        <p15:guide id="44" orient="horz" pos="1026">
          <p15:clr>
            <a:srgbClr val="F26B43"/>
          </p15:clr>
        </p15:guide>
        <p15:guide id="45" orient="horz" pos="799">
          <p15:clr>
            <a:srgbClr val="F26B43"/>
          </p15:clr>
        </p15:guide>
        <p15:guide id="46" orient="horz" pos="572">
          <p15:clr>
            <a:srgbClr val="F26B43"/>
          </p15:clr>
        </p15:guide>
        <p15:guide id="47" orient="horz" pos="346">
          <p15:clr>
            <a:srgbClr val="F26B43"/>
          </p15:clr>
        </p15:guide>
        <p15:guide id="48" orient="horz" pos="119">
          <p15:clr>
            <a:srgbClr val="F26B43"/>
          </p15:clr>
        </p15:guide>
        <p15:guide id="49" orient="horz" pos="2387">
          <p15:clr>
            <a:srgbClr val="F26B43"/>
          </p15:clr>
        </p15:guide>
        <p15:guide id="50" orient="horz" pos="2614">
          <p15:clr>
            <a:srgbClr val="F26B43"/>
          </p15:clr>
        </p15:guide>
        <p15:guide id="51" orient="horz" pos="2840">
          <p15:clr>
            <a:srgbClr val="F26B43"/>
          </p15:clr>
        </p15:guide>
        <p15:guide id="52" orient="horz" pos="3067">
          <p15:clr>
            <a:srgbClr val="F26B43"/>
          </p15:clr>
        </p15:guide>
        <p15:guide id="53" orient="horz" pos="3294">
          <p15:clr>
            <a:srgbClr val="F26B43"/>
          </p15:clr>
        </p15:guide>
        <p15:guide id="54" orient="horz" pos="3521">
          <p15:clr>
            <a:srgbClr val="F26B43"/>
          </p15:clr>
        </p15:guide>
        <p15:guide id="55" orient="horz" pos="3748">
          <p15:clr>
            <a:srgbClr val="F26B43"/>
          </p15:clr>
        </p15:guide>
        <p15:guide id="56" orient="horz" pos="3974">
          <p15:clr>
            <a:srgbClr val="F26B43"/>
          </p15:clr>
        </p15:guide>
        <p15:guide id="57" orient="horz" pos="4201">
          <p15:clr>
            <a:srgbClr val="F26B43"/>
          </p15:clr>
        </p15:guide>
        <p15:guide id="58" pos="325">
          <p15:clr>
            <a:srgbClr val="F26B43"/>
          </p15:clr>
        </p15:guide>
        <p15:guide id="59" pos="7355">
          <p15:clr>
            <a:srgbClr val="F26B43"/>
          </p15:clr>
        </p15:guide>
        <p15:guide id="60" orient="horz" pos="4110">
          <p15:clr>
            <a:srgbClr val="F26B43"/>
          </p15:clr>
        </p15:guide>
        <p15:guide id="61" orient="horz" pos="21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6"/>
        <p:cNvGrpSpPr/>
        <p:nvPr/>
      </p:nvGrpSpPr>
      <p:grpSpPr>
        <a:xfrm>
          <a:off x="0" y="0"/>
          <a:ext cx="0" cy="0"/>
          <a:chOff x="0" y="0"/>
          <a:chExt cx="0" cy="0"/>
        </a:xfrm>
      </p:grpSpPr>
      <p:sp>
        <p:nvSpPr>
          <p:cNvPr id="137" name="Google Shape;137;p16"/>
          <p:cNvSpPr txBox="1">
            <a:spLocks noGrp="1"/>
          </p:cNvSpPr>
          <p:nvPr>
            <p:ph type="title"/>
          </p:nvPr>
        </p:nvSpPr>
        <p:spPr>
          <a:xfrm>
            <a:off x="410234" y="624928"/>
            <a:ext cx="2775000" cy="13257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38" name="Google Shape;138;p16"/>
          <p:cNvSpPr txBox="1">
            <a:spLocks noGrp="1"/>
          </p:cNvSpPr>
          <p:nvPr>
            <p:ph type="body" idx="1"/>
          </p:nvPr>
        </p:nvSpPr>
        <p:spPr>
          <a:xfrm>
            <a:off x="403659" y="3389715"/>
            <a:ext cx="10515600" cy="21807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dk1"/>
              </a:buClr>
              <a:buSzPts val="1700"/>
              <a:buFont typeface="Arial"/>
              <a:buNone/>
              <a:defRPr sz="1700" b="0"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1700"/>
              <a:buFont typeface="Arial"/>
              <a:buNone/>
              <a:defRPr sz="1700" b="0"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1700"/>
              <a:buFont typeface="Arial"/>
              <a:buNone/>
              <a:defRPr sz="1700" b="0"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1700"/>
              <a:buFont typeface="Arial"/>
              <a:buNone/>
              <a:defRPr sz="1700" b="0"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1700"/>
              <a:buFont typeface="Arial"/>
              <a:buNone/>
              <a:defRPr sz="17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9" name="Google Shape;139;p16"/>
          <p:cNvSpPr txBox="1">
            <a:spLocks noGrp="1"/>
          </p:cNvSpPr>
          <p:nvPr>
            <p:ph type="sldNum" idx="12"/>
          </p:nvPr>
        </p:nvSpPr>
        <p:spPr>
          <a:xfrm>
            <a:off x="9077341" y="6357204"/>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rgbClr val="959EB2"/>
                </a:solidFill>
                <a:latin typeface="Arial"/>
                <a:ea typeface="Arial"/>
                <a:cs typeface="Arial"/>
                <a:sym typeface="Arial"/>
              </a:defRPr>
            </a:lvl1pPr>
            <a:lvl2pPr marL="0" marR="0" lvl="1" indent="0" algn="r" rtl="0">
              <a:spcBef>
                <a:spcPts val="0"/>
              </a:spcBef>
              <a:buNone/>
              <a:defRPr sz="1000" b="0" i="0" u="none" strike="noStrike" cap="none">
                <a:solidFill>
                  <a:srgbClr val="959EB2"/>
                </a:solidFill>
                <a:latin typeface="Arial"/>
                <a:ea typeface="Arial"/>
                <a:cs typeface="Arial"/>
                <a:sym typeface="Arial"/>
              </a:defRPr>
            </a:lvl2pPr>
            <a:lvl3pPr marL="0" marR="0" lvl="2" indent="0" algn="r" rtl="0">
              <a:spcBef>
                <a:spcPts val="0"/>
              </a:spcBef>
              <a:buNone/>
              <a:defRPr sz="1000" b="0" i="0" u="none" strike="noStrike" cap="none">
                <a:solidFill>
                  <a:srgbClr val="959EB2"/>
                </a:solidFill>
                <a:latin typeface="Arial"/>
                <a:ea typeface="Arial"/>
                <a:cs typeface="Arial"/>
                <a:sym typeface="Arial"/>
              </a:defRPr>
            </a:lvl3pPr>
            <a:lvl4pPr marL="0" marR="0" lvl="3" indent="0" algn="r" rtl="0">
              <a:spcBef>
                <a:spcPts val="0"/>
              </a:spcBef>
              <a:buNone/>
              <a:defRPr sz="1000" b="0" i="0" u="none" strike="noStrike" cap="none">
                <a:solidFill>
                  <a:srgbClr val="959EB2"/>
                </a:solidFill>
                <a:latin typeface="Arial"/>
                <a:ea typeface="Arial"/>
                <a:cs typeface="Arial"/>
                <a:sym typeface="Arial"/>
              </a:defRPr>
            </a:lvl4pPr>
            <a:lvl5pPr marL="0" marR="0" lvl="4" indent="0" algn="r" rtl="0">
              <a:spcBef>
                <a:spcPts val="0"/>
              </a:spcBef>
              <a:buNone/>
              <a:defRPr sz="1000" b="0" i="0" u="none" strike="noStrike" cap="none">
                <a:solidFill>
                  <a:srgbClr val="959EB2"/>
                </a:solidFill>
                <a:latin typeface="Arial"/>
                <a:ea typeface="Arial"/>
                <a:cs typeface="Arial"/>
                <a:sym typeface="Arial"/>
              </a:defRPr>
            </a:lvl5pPr>
            <a:lvl6pPr marL="0" marR="0" lvl="5" indent="0" algn="r" rtl="0">
              <a:spcBef>
                <a:spcPts val="0"/>
              </a:spcBef>
              <a:buNone/>
              <a:defRPr sz="1000" b="0" i="0" u="none" strike="noStrike" cap="none">
                <a:solidFill>
                  <a:srgbClr val="959EB2"/>
                </a:solidFill>
                <a:latin typeface="Arial"/>
                <a:ea typeface="Arial"/>
                <a:cs typeface="Arial"/>
                <a:sym typeface="Arial"/>
              </a:defRPr>
            </a:lvl6pPr>
            <a:lvl7pPr marL="0" marR="0" lvl="6" indent="0" algn="r" rtl="0">
              <a:spcBef>
                <a:spcPts val="0"/>
              </a:spcBef>
              <a:buNone/>
              <a:defRPr sz="1000" b="0" i="0" u="none" strike="noStrike" cap="none">
                <a:solidFill>
                  <a:srgbClr val="959EB2"/>
                </a:solidFill>
                <a:latin typeface="Arial"/>
                <a:ea typeface="Arial"/>
                <a:cs typeface="Arial"/>
                <a:sym typeface="Arial"/>
              </a:defRPr>
            </a:lvl7pPr>
            <a:lvl8pPr marL="0" marR="0" lvl="7" indent="0" algn="r" rtl="0">
              <a:spcBef>
                <a:spcPts val="0"/>
              </a:spcBef>
              <a:buNone/>
              <a:defRPr sz="1000" b="0" i="0" u="none" strike="noStrike" cap="none">
                <a:solidFill>
                  <a:srgbClr val="959EB2"/>
                </a:solidFill>
                <a:latin typeface="Arial"/>
                <a:ea typeface="Arial"/>
                <a:cs typeface="Arial"/>
                <a:sym typeface="Arial"/>
              </a:defRPr>
            </a:lvl8pPr>
            <a:lvl9pPr marL="0" marR="0" lvl="8" indent="0" algn="r" rtl="0">
              <a:spcBef>
                <a:spcPts val="0"/>
              </a:spcBef>
              <a:buNone/>
              <a:defRPr sz="1000" b="0" i="0" u="none" strike="noStrike" cap="none">
                <a:solidFill>
                  <a:srgbClr val="959EB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‹Nº›</a:t>
            </a:fld>
            <a:endParaRPr/>
          </a:p>
        </p:txBody>
      </p:sp>
    </p:spTree>
    <p:extLst>
      <p:ext uri="{BB962C8B-B14F-4D97-AF65-F5344CB8AC3E}">
        <p14:creationId xmlns:p14="http://schemas.microsoft.com/office/powerpoint/2010/main" val="1619937542"/>
      </p:ext>
    </p:extLst>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613">
          <p15:clr>
            <a:srgbClr val="F26B43"/>
          </p15:clr>
        </p15:guide>
        <p15:guide id="4" pos="3386">
          <p15:clr>
            <a:srgbClr val="F26B43"/>
          </p15:clr>
        </p15:guide>
        <p15:guide id="5" pos="3160">
          <p15:clr>
            <a:srgbClr val="F26B43"/>
          </p15:clr>
        </p15:guide>
        <p15:guide id="6" pos="2933">
          <p15:clr>
            <a:srgbClr val="F26B43"/>
          </p15:clr>
        </p15:guide>
        <p15:guide id="7" pos="2706">
          <p15:clr>
            <a:srgbClr val="F26B43"/>
          </p15:clr>
        </p15:guide>
        <p15:guide id="8" pos="2479">
          <p15:clr>
            <a:srgbClr val="F26B43"/>
          </p15:clr>
        </p15:guide>
        <p15:guide id="9" pos="2252">
          <p15:clr>
            <a:srgbClr val="F26B43"/>
          </p15:clr>
        </p15:guide>
        <p15:guide id="10" pos="2026">
          <p15:clr>
            <a:srgbClr val="F26B43"/>
          </p15:clr>
        </p15:guide>
        <p15:guide id="11" pos="1572">
          <p15:clr>
            <a:srgbClr val="F26B43"/>
          </p15:clr>
        </p15:guide>
        <p15:guide id="12" pos="1345">
          <p15:clr>
            <a:srgbClr val="F26B43"/>
          </p15:clr>
        </p15:guide>
        <p15:guide id="13" pos="1799">
          <p15:clr>
            <a:srgbClr val="F26B43"/>
          </p15:clr>
        </p15:guide>
        <p15:guide id="14" pos="1118">
          <p15:clr>
            <a:srgbClr val="F26B43"/>
          </p15:clr>
        </p15:guide>
        <p15:guide id="15" pos="892">
          <p15:clr>
            <a:srgbClr val="F26B43"/>
          </p15:clr>
        </p15:guide>
        <p15:guide id="16" pos="665">
          <p15:clr>
            <a:srgbClr val="F26B43"/>
          </p15:clr>
        </p15:guide>
        <p15:guide id="17" pos="438">
          <p15:clr>
            <a:srgbClr val="F26B43"/>
          </p15:clr>
        </p15:guide>
        <p15:guide id="18" pos="211">
          <p15:clr>
            <a:srgbClr val="F26B43"/>
          </p15:clr>
        </p15:guide>
        <p15:guide id="19" pos="4067">
          <p15:clr>
            <a:srgbClr val="F26B43"/>
          </p15:clr>
        </p15:guide>
        <p15:guide id="20" pos="4294">
          <p15:clr>
            <a:srgbClr val="F26B43"/>
          </p15:clr>
        </p15:guide>
        <p15:guide id="21" pos="4520">
          <p15:clr>
            <a:srgbClr val="F26B43"/>
          </p15:clr>
        </p15:guide>
        <p15:guide id="22" pos="4747">
          <p15:clr>
            <a:srgbClr val="F26B43"/>
          </p15:clr>
        </p15:guide>
        <p15:guide id="23" pos="4974">
          <p15:clr>
            <a:srgbClr val="F26B43"/>
          </p15:clr>
        </p15:guide>
        <p15:guide id="24" pos="5201">
          <p15:clr>
            <a:srgbClr val="F26B43"/>
          </p15:clr>
        </p15:guide>
        <p15:guide id="25" pos="5428">
          <p15:clr>
            <a:srgbClr val="F26B43"/>
          </p15:clr>
        </p15:guide>
        <p15:guide id="26" pos="5654">
          <p15:clr>
            <a:srgbClr val="F26B43"/>
          </p15:clr>
        </p15:guide>
        <p15:guide id="27" pos="5881">
          <p15:clr>
            <a:srgbClr val="F26B43"/>
          </p15:clr>
        </p15:guide>
        <p15:guide id="28" pos="6108">
          <p15:clr>
            <a:srgbClr val="F26B43"/>
          </p15:clr>
        </p15:guide>
        <p15:guide id="29" pos="6335">
          <p15:clr>
            <a:srgbClr val="F26B43"/>
          </p15:clr>
        </p15:guide>
        <p15:guide id="30" pos="6562">
          <p15:clr>
            <a:srgbClr val="F26B43"/>
          </p15:clr>
        </p15:guide>
        <p15:guide id="31" pos="6788">
          <p15:clr>
            <a:srgbClr val="F26B43"/>
          </p15:clr>
        </p15:guide>
        <p15:guide id="32" pos="7015">
          <p15:clr>
            <a:srgbClr val="F26B43"/>
          </p15:clr>
        </p15:guide>
        <p15:guide id="33" pos="7242">
          <p15:clr>
            <a:srgbClr val="F26B43"/>
          </p15:clr>
        </p15:guide>
        <p15:guide id="34" pos="7469">
          <p15:clr>
            <a:srgbClr val="F26B43"/>
          </p15:clr>
        </p15:guide>
        <p15:guide id="35" orient="horz" pos="1933">
          <p15:clr>
            <a:srgbClr val="F26B43"/>
          </p15:clr>
        </p15:guide>
        <p15:guide id="36" orient="horz" pos="1706">
          <p15:clr>
            <a:srgbClr val="F26B43"/>
          </p15:clr>
        </p15:guide>
        <p15:guide id="37" orient="horz" pos="1480">
          <p15:clr>
            <a:srgbClr val="F26B43"/>
          </p15:clr>
        </p15:guide>
        <p15:guide id="38" orient="horz" pos="1253">
          <p15:clr>
            <a:srgbClr val="F26B43"/>
          </p15:clr>
        </p15:guide>
        <p15:guide id="39" orient="horz" pos="1026">
          <p15:clr>
            <a:srgbClr val="F26B43"/>
          </p15:clr>
        </p15:guide>
        <p15:guide id="40" orient="horz" pos="799">
          <p15:clr>
            <a:srgbClr val="F26B43"/>
          </p15:clr>
        </p15:guide>
        <p15:guide id="41" orient="horz" pos="572">
          <p15:clr>
            <a:srgbClr val="F26B43"/>
          </p15:clr>
        </p15:guide>
        <p15:guide id="42" orient="horz" pos="346">
          <p15:clr>
            <a:srgbClr val="F26B43"/>
          </p15:clr>
        </p15:guide>
        <p15:guide id="43" orient="horz" pos="119">
          <p15:clr>
            <a:srgbClr val="F26B43"/>
          </p15:clr>
        </p15:guide>
        <p15:guide id="44" orient="horz" pos="2387">
          <p15:clr>
            <a:srgbClr val="F26B43"/>
          </p15:clr>
        </p15:guide>
        <p15:guide id="45" orient="horz" pos="2614">
          <p15:clr>
            <a:srgbClr val="F26B43"/>
          </p15:clr>
        </p15:guide>
        <p15:guide id="46" orient="horz" pos="2840">
          <p15:clr>
            <a:srgbClr val="F26B43"/>
          </p15:clr>
        </p15:guide>
        <p15:guide id="47" orient="horz" pos="3067">
          <p15:clr>
            <a:srgbClr val="F26B43"/>
          </p15:clr>
        </p15:guide>
        <p15:guide id="48" orient="horz" pos="3294">
          <p15:clr>
            <a:srgbClr val="F26B43"/>
          </p15:clr>
        </p15:guide>
        <p15:guide id="49" orient="horz" pos="3521">
          <p15:clr>
            <a:srgbClr val="F26B43"/>
          </p15:clr>
        </p15:guide>
        <p15:guide id="50" orient="horz" pos="3748">
          <p15:clr>
            <a:srgbClr val="F26B43"/>
          </p15:clr>
        </p15:guide>
        <p15:guide id="51" orient="horz" pos="3974">
          <p15:clr>
            <a:srgbClr val="F26B43"/>
          </p15:clr>
        </p15:guide>
        <p15:guide id="52" orient="horz" pos="4201">
          <p15:clr>
            <a:srgbClr val="F26B43"/>
          </p15:clr>
        </p15:guide>
        <p15:guide id="53" pos="325">
          <p15:clr>
            <a:srgbClr val="F26B43"/>
          </p15:clr>
        </p15:guide>
        <p15:guide id="54" pos="7355">
          <p15:clr>
            <a:srgbClr val="F26B43"/>
          </p15:clr>
        </p15:guide>
        <p15:guide id="55" pos="3795">
          <p15:clr>
            <a:srgbClr val="F26B43"/>
          </p15:clr>
        </p15:guide>
        <p15:guide id="56" pos="3885">
          <p15:clr>
            <a:srgbClr val="F26B43"/>
          </p15:clr>
        </p15:guide>
        <p15:guide id="57" orient="horz" pos="40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4.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7" name="210410 PPT Portadas_Mesa de trabajo copy 14.jpg" descr="210410 PPT Portadas_Mesa de trabajo copy 14.jpg">
            <a:extLst>
              <a:ext uri="{FF2B5EF4-FFF2-40B4-BE49-F238E27FC236}">
                <a16:creationId xmlns:a16="http://schemas.microsoft.com/office/drawing/2014/main" id="{C14574B6-42FB-1640-B052-6C6837917BD0}"/>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350" y="0"/>
            <a:ext cx="12185650" cy="6858000"/>
          </a:xfrm>
          <a:prstGeom prst="rect">
            <a:avLst/>
          </a:prstGeom>
          <a:ln w="12700">
            <a:miter lim="400000"/>
          </a:ln>
        </p:spPr>
      </p:pic>
      <p:sp>
        <p:nvSpPr>
          <p:cNvPr id="2" name="Título 1">
            <a:extLst>
              <a:ext uri="{FF2B5EF4-FFF2-40B4-BE49-F238E27FC236}">
                <a16:creationId xmlns:a16="http://schemas.microsoft.com/office/drawing/2014/main" id="{16882A6A-9A17-9849-8C40-F5A3CF3F3488}"/>
              </a:ext>
            </a:extLst>
          </p:cNvPr>
          <p:cNvSpPr>
            <a:spLocks noGrp="1"/>
          </p:cNvSpPr>
          <p:nvPr>
            <p:ph type="title"/>
          </p:nvPr>
        </p:nvSpPr>
        <p:spPr>
          <a:xfrm>
            <a:off x="376073" y="2574617"/>
            <a:ext cx="7942427" cy="1325563"/>
          </a:xfrm>
        </p:spPr>
        <p:txBody>
          <a:bodyPr/>
          <a:lstStyle/>
          <a:p>
            <a:r>
              <a:rPr lang="en-GB"/>
              <a:t>Out Of Band Consent Management</a:t>
            </a:r>
            <a:br>
              <a:rPr lang="en-GB"/>
            </a:br>
            <a:br>
              <a:rPr lang="en-GB"/>
            </a:br>
            <a:endParaRPr lang="en-GB"/>
          </a:p>
        </p:txBody>
      </p:sp>
      <p:sp>
        <p:nvSpPr>
          <p:cNvPr id="3" name="Marcador de texto 2">
            <a:extLst>
              <a:ext uri="{FF2B5EF4-FFF2-40B4-BE49-F238E27FC236}">
                <a16:creationId xmlns:a16="http://schemas.microsoft.com/office/drawing/2014/main" id="{3A5CA84B-3A71-5646-A322-E936315EAC2C}"/>
              </a:ext>
            </a:extLst>
          </p:cNvPr>
          <p:cNvSpPr>
            <a:spLocks noGrp="1"/>
          </p:cNvSpPr>
          <p:nvPr>
            <p:ph type="body" sz="quarter" idx="10"/>
          </p:nvPr>
        </p:nvSpPr>
        <p:spPr>
          <a:xfrm>
            <a:off x="394341" y="4197813"/>
            <a:ext cx="9474494" cy="1087437"/>
          </a:xfrm>
        </p:spPr>
        <p:txBody>
          <a:bodyPr>
            <a:normAutofit fontScale="92500" lnSpcReduction="20000"/>
          </a:bodyPr>
          <a:lstStyle/>
          <a:p>
            <a:endParaRPr lang="en-GB">
              <a:solidFill>
                <a:schemeClr val="bg1"/>
              </a:solidFill>
            </a:endParaRPr>
          </a:p>
          <a:p>
            <a:endParaRPr lang="en-GB">
              <a:solidFill>
                <a:schemeClr val="bg1"/>
              </a:solidFill>
            </a:endParaRPr>
          </a:p>
          <a:p>
            <a:r>
              <a:rPr lang="en-GB">
                <a:solidFill>
                  <a:schemeClr val="bg1"/>
                </a:solidFill>
                <a:cs typeface="Arial"/>
              </a:rPr>
              <a:t>Consent Capture URL API</a:t>
            </a:r>
          </a:p>
        </p:txBody>
      </p:sp>
      <p:pic>
        <p:nvPicPr>
          <p:cNvPr id="4" name="Gráfico 3">
            <a:extLst>
              <a:ext uri="{FF2B5EF4-FFF2-40B4-BE49-F238E27FC236}">
                <a16:creationId xmlns:a16="http://schemas.microsoft.com/office/drawing/2014/main" id="{5311ED97-BE47-CA4D-B5A4-F8D0FC718F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0956" y="416193"/>
            <a:ext cx="1995194" cy="568123"/>
          </a:xfrm>
          <a:prstGeom prst="rect">
            <a:avLst/>
          </a:prstGeom>
        </p:spPr>
      </p:pic>
    </p:spTree>
    <p:extLst>
      <p:ext uri="{BB962C8B-B14F-4D97-AF65-F5344CB8AC3E}">
        <p14:creationId xmlns:p14="http://schemas.microsoft.com/office/powerpoint/2010/main" val="297422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ABD6F-DDB6-23B9-4B89-0E47FED9B378}"/>
            </a:ext>
          </a:extLst>
        </p:cNvPr>
        <p:cNvGrpSpPr/>
        <p:nvPr/>
      </p:nvGrpSpPr>
      <p:grpSpPr>
        <a:xfrm>
          <a:off x="0" y="0"/>
          <a:ext cx="0" cy="0"/>
          <a:chOff x="0" y="0"/>
          <a:chExt cx="0" cy="0"/>
        </a:xfrm>
      </p:grpSpPr>
      <p:sp>
        <p:nvSpPr>
          <p:cNvPr id="11" name="Elipse 10">
            <a:extLst>
              <a:ext uri="{FF2B5EF4-FFF2-40B4-BE49-F238E27FC236}">
                <a16:creationId xmlns:a16="http://schemas.microsoft.com/office/drawing/2014/main" id="{0743E4BE-7D36-14EB-8A36-BEEAB3F5ABCE}"/>
              </a:ext>
            </a:extLst>
          </p:cNvPr>
          <p:cNvSpPr/>
          <p:nvPr/>
        </p:nvSpPr>
        <p:spPr>
          <a:xfrm>
            <a:off x="166649" y="368186"/>
            <a:ext cx="457200" cy="457200"/>
          </a:xfrm>
          <a:prstGeom prst="ellipse">
            <a:avLst/>
          </a:prstGeom>
          <a:solidFill>
            <a:schemeClr val="bg2"/>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a:solidFill>
                  <a:srgbClr val="FFFFFF"/>
                </a:solidFill>
                <a:latin typeface="Arial"/>
                <a:cs typeface="Arial"/>
              </a:rPr>
              <a:t>2</a:t>
            </a:r>
            <a:endParaRPr kumimoji="0" lang="es-ES" sz="1800" b="0" i="0" u="none" strike="noStrike" kern="1200" cap="none" spc="0" normalizeH="0" baseline="0" noProof="0" dirty="0">
              <a:ln>
                <a:noFill/>
              </a:ln>
              <a:solidFill>
                <a:srgbClr val="FFFFFF"/>
              </a:solidFill>
              <a:effectLst/>
              <a:uLnTx/>
              <a:uFillTx/>
              <a:latin typeface="Arial"/>
              <a:ea typeface="+mn-ea"/>
              <a:cs typeface="Arial"/>
            </a:endParaRPr>
          </a:p>
        </p:txBody>
      </p:sp>
      <p:sp>
        <p:nvSpPr>
          <p:cNvPr id="14" name="CuadroTexto 13">
            <a:extLst>
              <a:ext uri="{FF2B5EF4-FFF2-40B4-BE49-F238E27FC236}">
                <a16:creationId xmlns:a16="http://schemas.microsoft.com/office/drawing/2014/main" id="{EE3BE6A3-A2BA-5861-78B2-BC4A7D9EB506}"/>
              </a:ext>
            </a:extLst>
          </p:cNvPr>
          <p:cNvSpPr txBox="1"/>
          <p:nvPr/>
        </p:nvSpPr>
        <p:spPr>
          <a:xfrm>
            <a:off x="623849" y="369858"/>
            <a:ext cx="5482976" cy="461665"/>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66FF"/>
                </a:solidFill>
                <a:effectLst/>
                <a:uLnTx/>
                <a:uFillTx/>
                <a:latin typeface="Calibri"/>
                <a:ea typeface="+mn-ea"/>
                <a:cs typeface="Calibri"/>
              </a:rPr>
              <a:t>Current Consent Mechanisms in CAMARA</a:t>
            </a:r>
          </a:p>
        </p:txBody>
      </p:sp>
      <p:sp>
        <p:nvSpPr>
          <p:cNvPr id="4" name="CuadroTexto 1">
            <a:extLst>
              <a:ext uri="{FF2B5EF4-FFF2-40B4-BE49-F238E27FC236}">
                <a16:creationId xmlns:a16="http://schemas.microsoft.com/office/drawing/2014/main" id="{C82E663D-1208-1FFB-CB8A-EF0EF7BD3886}"/>
              </a:ext>
            </a:extLst>
          </p:cNvPr>
          <p:cNvSpPr txBox="1"/>
          <p:nvPr/>
        </p:nvSpPr>
        <p:spPr>
          <a:xfrm>
            <a:off x="621272" y="1225998"/>
            <a:ext cx="8435034"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800" b="1" dirty="0">
                <a:solidFill>
                  <a:srgbClr val="0066FF"/>
                </a:solidFill>
                <a:latin typeface="Calibri"/>
                <a:cs typeface="Calibri"/>
              </a:rPr>
              <a:t>Consent capture during OIDC </a:t>
            </a:r>
            <a:r>
              <a:rPr lang="en-GB" sz="2800" b="1" dirty="0" err="1">
                <a:solidFill>
                  <a:srgbClr val="0066FF"/>
                </a:solidFill>
                <a:latin typeface="Calibri"/>
                <a:cs typeface="Calibri"/>
              </a:rPr>
              <a:t>authcode</a:t>
            </a:r>
            <a:r>
              <a:rPr lang="en-GB" sz="2800" b="1" dirty="0">
                <a:solidFill>
                  <a:srgbClr val="0066FF"/>
                </a:solidFill>
                <a:latin typeface="Calibri"/>
                <a:cs typeface="Calibri"/>
              </a:rPr>
              <a:t> frontend flow</a:t>
            </a:r>
            <a:endParaRPr kumimoji="0" lang="en-GB" sz="2800" b="1" i="0" u="none" strike="noStrike" kern="1200" cap="none" spc="0" normalizeH="0" baseline="0" noProof="0" dirty="0">
              <a:ln>
                <a:noFill/>
              </a:ln>
              <a:solidFill>
                <a:srgbClr val="0066FF"/>
              </a:solidFill>
              <a:effectLst/>
              <a:uLnTx/>
              <a:uFillTx/>
              <a:latin typeface="Calibri"/>
              <a:ea typeface="+mn-ea"/>
              <a:cs typeface="Calibri"/>
            </a:endParaRPr>
          </a:p>
        </p:txBody>
      </p:sp>
      <p:sp>
        <p:nvSpPr>
          <p:cNvPr id="8" name="CuadroTexto 7">
            <a:extLst>
              <a:ext uri="{FF2B5EF4-FFF2-40B4-BE49-F238E27FC236}">
                <a16:creationId xmlns:a16="http://schemas.microsoft.com/office/drawing/2014/main" id="{15E3E5DD-8241-E5D7-04D1-52D8B03CEE19}"/>
              </a:ext>
            </a:extLst>
          </p:cNvPr>
          <p:cNvSpPr txBox="1"/>
          <p:nvPr/>
        </p:nvSpPr>
        <p:spPr>
          <a:xfrm>
            <a:off x="6896101" y="258938"/>
            <a:ext cx="4978400" cy="923330"/>
          </a:xfrm>
          <a:prstGeom prst="rect">
            <a:avLst/>
          </a:prstGeom>
          <a:noFill/>
          <a:ln>
            <a:solidFill>
              <a:schemeClr val="bg2"/>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586179"/>
                </a:solidFill>
                <a:effectLst/>
                <a:uLnTx/>
                <a:uFillTx/>
                <a:latin typeface="Arial"/>
                <a:ea typeface="+mn-ea"/>
                <a:cs typeface="+mn-cs"/>
              </a:rPr>
              <a:t>CAMARA device: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586179"/>
                </a:solidFill>
                <a:effectLst/>
                <a:uLnTx/>
                <a:uFillTx/>
                <a:latin typeface="Arial"/>
                <a:ea typeface="+mn-ea"/>
                <a:cs typeface="+mn-cs"/>
              </a:rPr>
              <a:t>The device in which the subscriber line that the developer wants to access is installed</a:t>
            </a:r>
          </a:p>
        </p:txBody>
      </p:sp>
      <p:sp>
        <p:nvSpPr>
          <p:cNvPr id="21" name="Rectángulo redondeado 20">
            <a:extLst>
              <a:ext uri="{FF2B5EF4-FFF2-40B4-BE49-F238E27FC236}">
                <a16:creationId xmlns:a16="http://schemas.microsoft.com/office/drawing/2014/main" id="{F5BA22F1-5022-98B7-6025-3F05857786BB}"/>
              </a:ext>
            </a:extLst>
          </p:cNvPr>
          <p:cNvSpPr/>
          <p:nvPr/>
        </p:nvSpPr>
        <p:spPr>
          <a:xfrm>
            <a:off x="3055318" y="2662601"/>
            <a:ext cx="2438400" cy="693941"/>
          </a:xfrm>
          <a:prstGeom prst="roundRect">
            <a:avLst/>
          </a:prstGeom>
          <a:solidFill>
            <a:srgbClr val="0E2841"/>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800" b="0" i="0" u="none" strike="noStrike" kern="0" cap="none" spc="0" normalizeH="0" baseline="0" noProof="0" dirty="0">
                <a:ln>
                  <a:noFill/>
                </a:ln>
                <a:solidFill>
                  <a:prstClr val="white"/>
                </a:solidFill>
                <a:effectLst/>
                <a:uLnTx/>
                <a:uFillTx/>
                <a:latin typeface="Aptos" panose="02110004020202020204"/>
                <a:ea typeface="+mn-ea"/>
                <a:cs typeface="+mn-cs"/>
              </a:rPr>
              <a:t>APP</a:t>
            </a:r>
          </a:p>
        </p:txBody>
      </p:sp>
      <p:sp>
        <p:nvSpPr>
          <p:cNvPr id="22" name="Rectángulo redondeado 21">
            <a:extLst>
              <a:ext uri="{FF2B5EF4-FFF2-40B4-BE49-F238E27FC236}">
                <a16:creationId xmlns:a16="http://schemas.microsoft.com/office/drawing/2014/main" id="{E6BD32A9-E6ED-8312-910F-6B1249B546CD}"/>
              </a:ext>
            </a:extLst>
          </p:cNvPr>
          <p:cNvSpPr/>
          <p:nvPr/>
        </p:nvSpPr>
        <p:spPr>
          <a:xfrm>
            <a:off x="502618" y="2662601"/>
            <a:ext cx="2438400" cy="693941"/>
          </a:xfrm>
          <a:prstGeom prst="roundRect">
            <a:avLst/>
          </a:prstGeom>
          <a:solidFill>
            <a:srgbClr val="E8E8E8">
              <a:lumMod val="50000"/>
            </a:srgbClr>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800" b="0" i="0" u="none" strike="noStrike" kern="0" cap="none" spc="0" normalizeH="0" baseline="0" noProof="0" dirty="0">
                <a:ln>
                  <a:noFill/>
                </a:ln>
                <a:solidFill>
                  <a:prstClr val="white"/>
                </a:solidFill>
                <a:effectLst/>
                <a:uLnTx/>
                <a:uFillTx/>
                <a:latin typeface="Aptos" panose="02110004020202020204"/>
                <a:ea typeface="+mn-ea"/>
                <a:cs typeface="+mn-cs"/>
              </a:rPr>
              <a:t>USER</a:t>
            </a:r>
          </a:p>
        </p:txBody>
      </p:sp>
      <p:sp>
        <p:nvSpPr>
          <p:cNvPr id="23" name="Rectángulo redondeado 22">
            <a:extLst>
              <a:ext uri="{FF2B5EF4-FFF2-40B4-BE49-F238E27FC236}">
                <a16:creationId xmlns:a16="http://schemas.microsoft.com/office/drawing/2014/main" id="{3E054521-B024-FA67-1F24-50EADD2FAE89}"/>
              </a:ext>
            </a:extLst>
          </p:cNvPr>
          <p:cNvSpPr/>
          <p:nvPr/>
        </p:nvSpPr>
        <p:spPr>
          <a:xfrm>
            <a:off x="7849737" y="2655834"/>
            <a:ext cx="2438400" cy="693941"/>
          </a:xfrm>
          <a:prstGeom prst="roundRect">
            <a:avLst/>
          </a:prstGeom>
          <a:solidFill>
            <a:srgbClr val="0E2841">
              <a:lumMod val="50000"/>
              <a:lumOff val="50000"/>
            </a:srgbClr>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800" b="0" i="0" u="none" strike="noStrike" kern="0" cap="none" spc="0" normalizeH="0" baseline="0" noProof="0" dirty="0">
                <a:ln>
                  <a:noFill/>
                </a:ln>
                <a:solidFill>
                  <a:prstClr val="white"/>
                </a:solidFill>
                <a:effectLst/>
                <a:uLnTx/>
                <a:uFillTx/>
                <a:latin typeface="Aptos" panose="02110004020202020204"/>
                <a:ea typeface="+mn-ea"/>
                <a:cs typeface="+mn-cs"/>
              </a:rPr>
              <a:t>OPERATOR</a:t>
            </a:r>
          </a:p>
        </p:txBody>
      </p:sp>
      <p:sp>
        <p:nvSpPr>
          <p:cNvPr id="24" name="CuadroTexto 23">
            <a:extLst>
              <a:ext uri="{FF2B5EF4-FFF2-40B4-BE49-F238E27FC236}">
                <a16:creationId xmlns:a16="http://schemas.microsoft.com/office/drawing/2014/main" id="{55393C47-EBBA-9D13-12D9-DA1A7527DFDE}"/>
              </a:ext>
            </a:extLst>
          </p:cNvPr>
          <p:cNvSpPr txBox="1"/>
          <p:nvPr/>
        </p:nvSpPr>
        <p:spPr>
          <a:xfrm>
            <a:off x="621272" y="1743694"/>
            <a:ext cx="4483663" cy="369332"/>
          </a:xfrm>
          <a:prstGeom prst="rect">
            <a:avLst/>
          </a:prstGeom>
          <a:noFill/>
        </p:spPr>
        <p:txBody>
          <a:bodyPr wrap="none" rtlCol="0">
            <a:spAutoFit/>
          </a:bodyPr>
          <a:lstStyle/>
          <a:p>
            <a:r>
              <a:rPr lang="en-US" u="sng" dirty="0" err="1">
                <a:solidFill>
                  <a:prstClr val="black"/>
                </a:solidFill>
                <a:latin typeface="Aptos" panose="02110004020202020204"/>
              </a:rPr>
              <a:t>AuthCode</a:t>
            </a:r>
            <a:r>
              <a:rPr lang="en-US" u="sng" dirty="0">
                <a:solidFill>
                  <a:prstClr val="black"/>
                </a:solidFill>
                <a:latin typeface="Aptos" panose="02110004020202020204"/>
              </a:rPr>
              <a:t> Flow – Frontend consent capture</a:t>
            </a:r>
          </a:p>
        </p:txBody>
      </p:sp>
      <p:cxnSp>
        <p:nvCxnSpPr>
          <p:cNvPr id="25" name="Conector angular 24">
            <a:extLst>
              <a:ext uri="{FF2B5EF4-FFF2-40B4-BE49-F238E27FC236}">
                <a16:creationId xmlns:a16="http://schemas.microsoft.com/office/drawing/2014/main" id="{2EF53BE1-038D-50A0-3980-495A00267DA2}"/>
              </a:ext>
            </a:extLst>
          </p:cNvPr>
          <p:cNvCxnSpPr>
            <a:cxnSpLocks/>
            <a:stCxn id="23" idx="2"/>
            <a:endCxn id="22" idx="2"/>
          </p:cNvCxnSpPr>
          <p:nvPr/>
        </p:nvCxnSpPr>
        <p:spPr>
          <a:xfrm rot="5400000">
            <a:off x="5391995" y="-320401"/>
            <a:ext cx="6767" cy="7347119"/>
          </a:xfrm>
          <a:prstGeom prst="bentConnector3">
            <a:avLst>
              <a:gd name="adj1" fmla="val 3478159"/>
            </a:avLst>
          </a:prstGeom>
          <a:noFill/>
          <a:ln w="38100" cap="flat" cmpd="sng" algn="ctr">
            <a:solidFill>
              <a:sysClr val="windowText" lastClr="000000"/>
            </a:solidFill>
            <a:prstDash val="solid"/>
            <a:miter lim="800000"/>
            <a:headEnd type="arrow" w="med" len="med"/>
            <a:tailEnd type="arrow" w="med" len="med"/>
          </a:ln>
          <a:effectLst/>
        </p:spPr>
      </p:cxnSp>
      <p:sp>
        <p:nvSpPr>
          <p:cNvPr id="26" name="CuadroTexto 25">
            <a:extLst>
              <a:ext uri="{FF2B5EF4-FFF2-40B4-BE49-F238E27FC236}">
                <a16:creationId xmlns:a16="http://schemas.microsoft.com/office/drawing/2014/main" id="{C7590716-6E1E-9E48-7B2C-ABACC5816FF0}"/>
              </a:ext>
            </a:extLst>
          </p:cNvPr>
          <p:cNvSpPr txBox="1"/>
          <p:nvPr/>
        </p:nvSpPr>
        <p:spPr>
          <a:xfrm>
            <a:off x="6293989" y="2989210"/>
            <a:ext cx="837858" cy="369332"/>
          </a:xfrm>
          <a:prstGeom prst="rect">
            <a:avLst/>
          </a:prstGeom>
          <a:noFill/>
        </p:spPr>
        <p:txBody>
          <a:bodyPr wrap="none" rtlCol="0">
            <a:spAutoFit/>
          </a:bodyPr>
          <a:lstStyle/>
          <a:p>
            <a:r>
              <a:rPr lang="en-US">
                <a:solidFill>
                  <a:prstClr val="black"/>
                </a:solidFill>
                <a:latin typeface="Aptos" panose="02110004020202020204"/>
              </a:rPr>
              <a:t>Trigger</a:t>
            </a:r>
          </a:p>
        </p:txBody>
      </p:sp>
      <p:sp>
        <p:nvSpPr>
          <p:cNvPr id="27" name="CuadroTexto 26">
            <a:extLst>
              <a:ext uri="{FF2B5EF4-FFF2-40B4-BE49-F238E27FC236}">
                <a16:creationId xmlns:a16="http://schemas.microsoft.com/office/drawing/2014/main" id="{32E10DDB-A679-E3D5-528D-7295EBF97337}"/>
              </a:ext>
            </a:extLst>
          </p:cNvPr>
          <p:cNvSpPr txBox="1"/>
          <p:nvPr/>
        </p:nvSpPr>
        <p:spPr>
          <a:xfrm>
            <a:off x="5271637" y="3668733"/>
            <a:ext cx="1893532" cy="369332"/>
          </a:xfrm>
          <a:prstGeom prst="rect">
            <a:avLst/>
          </a:prstGeom>
          <a:noFill/>
        </p:spPr>
        <p:txBody>
          <a:bodyPr wrap="none" rtlCol="0">
            <a:spAutoFit/>
          </a:bodyPr>
          <a:lstStyle/>
          <a:p>
            <a:r>
              <a:rPr lang="en-US">
                <a:solidFill>
                  <a:prstClr val="black"/>
                </a:solidFill>
                <a:latin typeface="Aptos" panose="02110004020202020204"/>
              </a:rPr>
              <a:t>Consent Capture</a:t>
            </a:r>
          </a:p>
        </p:txBody>
      </p:sp>
      <p:cxnSp>
        <p:nvCxnSpPr>
          <p:cNvPr id="28" name="Conector recto de flecha 27">
            <a:extLst>
              <a:ext uri="{FF2B5EF4-FFF2-40B4-BE49-F238E27FC236}">
                <a16:creationId xmlns:a16="http://schemas.microsoft.com/office/drawing/2014/main" id="{4073E83A-819F-E48D-8EAE-841804B554CF}"/>
              </a:ext>
            </a:extLst>
          </p:cNvPr>
          <p:cNvCxnSpPr>
            <a:stCxn id="21" idx="3"/>
            <a:endCxn id="23" idx="1"/>
          </p:cNvCxnSpPr>
          <p:nvPr/>
        </p:nvCxnSpPr>
        <p:spPr>
          <a:xfrm flipV="1">
            <a:off x="5493718" y="3002805"/>
            <a:ext cx="2356019" cy="6767"/>
          </a:xfrm>
          <a:prstGeom prst="straightConnector1">
            <a:avLst/>
          </a:prstGeom>
          <a:noFill/>
          <a:ln w="38100" cap="flat" cmpd="sng" algn="ctr">
            <a:solidFill>
              <a:sysClr val="windowText" lastClr="000000"/>
            </a:solidFill>
            <a:prstDash val="solid"/>
            <a:miter lim="800000"/>
            <a:headEnd type="none" w="med" len="med"/>
            <a:tailEnd type="arrow" w="med" len="med"/>
          </a:ln>
          <a:effectLst/>
        </p:spPr>
      </p:cxnSp>
      <p:sp>
        <p:nvSpPr>
          <p:cNvPr id="29" name="Elipse 28">
            <a:extLst>
              <a:ext uri="{FF2B5EF4-FFF2-40B4-BE49-F238E27FC236}">
                <a16:creationId xmlns:a16="http://schemas.microsoft.com/office/drawing/2014/main" id="{701ED624-E5C3-DAE7-96C1-B6059B66DB13}"/>
              </a:ext>
            </a:extLst>
          </p:cNvPr>
          <p:cNvSpPr/>
          <p:nvPr/>
        </p:nvSpPr>
        <p:spPr>
          <a:xfrm>
            <a:off x="6109495" y="3049290"/>
            <a:ext cx="254000" cy="254000"/>
          </a:xfrm>
          <a:prstGeom prst="ellipse">
            <a:avLst/>
          </a:prstGeom>
          <a:solidFill>
            <a:srgbClr val="156082"/>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800" b="1" i="0" u="none" strike="noStrike" kern="0" cap="none" spc="0" normalizeH="0" baseline="0" noProof="0">
                <a:ln>
                  <a:noFill/>
                </a:ln>
                <a:solidFill>
                  <a:prstClr val="white"/>
                </a:solidFill>
                <a:effectLst/>
                <a:uLnTx/>
                <a:uFillTx/>
                <a:latin typeface="Aptos" panose="02110004020202020204"/>
                <a:ea typeface="+mn-ea"/>
                <a:cs typeface="+mn-cs"/>
              </a:rPr>
              <a:t>1</a:t>
            </a:r>
          </a:p>
        </p:txBody>
      </p:sp>
      <p:sp>
        <p:nvSpPr>
          <p:cNvPr id="30" name="Elipse 29">
            <a:extLst>
              <a:ext uri="{FF2B5EF4-FFF2-40B4-BE49-F238E27FC236}">
                <a16:creationId xmlns:a16="http://schemas.microsoft.com/office/drawing/2014/main" id="{AFE55CA5-6CD3-639F-2A0A-C35514ABCEC5}"/>
              </a:ext>
            </a:extLst>
          </p:cNvPr>
          <p:cNvSpPr/>
          <p:nvPr/>
        </p:nvSpPr>
        <p:spPr>
          <a:xfrm>
            <a:off x="5069230" y="3707355"/>
            <a:ext cx="254000" cy="254000"/>
          </a:xfrm>
          <a:prstGeom prst="ellipse">
            <a:avLst/>
          </a:prstGeom>
          <a:solidFill>
            <a:srgbClr val="156082"/>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800" b="1" i="0" u="none" strike="noStrike" kern="0" cap="none" spc="0" normalizeH="0" baseline="0" noProof="0">
                <a:ln>
                  <a:noFill/>
                </a:ln>
                <a:solidFill>
                  <a:prstClr val="white"/>
                </a:solidFill>
                <a:effectLst/>
                <a:uLnTx/>
                <a:uFillTx/>
                <a:latin typeface="Aptos" panose="02110004020202020204"/>
                <a:ea typeface="+mn-ea"/>
                <a:cs typeface="+mn-cs"/>
              </a:rPr>
              <a:t>2</a:t>
            </a:r>
          </a:p>
        </p:txBody>
      </p:sp>
      <p:sp>
        <p:nvSpPr>
          <p:cNvPr id="6" name="CuadroTexto 5">
            <a:extLst>
              <a:ext uri="{FF2B5EF4-FFF2-40B4-BE49-F238E27FC236}">
                <a16:creationId xmlns:a16="http://schemas.microsoft.com/office/drawing/2014/main" id="{B35FD144-8847-03D3-CBF4-240A742C7DF8}"/>
              </a:ext>
            </a:extLst>
          </p:cNvPr>
          <p:cNvSpPr txBox="1"/>
          <p:nvPr/>
        </p:nvSpPr>
        <p:spPr>
          <a:xfrm>
            <a:off x="621272" y="5370260"/>
            <a:ext cx="5564408" cy="923330"/>
          </a:xfrm>
          <a:prstGeom prst="rect">
            <a:avLst/>
          </a:prstGeom>
          <a:noFill/>
        </p:spPr>
        <p:txBody>
          <a:bodyPr wrap="none" rtlCol="0">
            <a:spAutoFit/>
          </a:bodyPr>
          <a:lstStyle/>
          <a:p>
            <a:pPr marL="285750" indent="-285750">
              <a:buClr>
                <a:srgbClr val="FF0000"/>
              </a:buClr>
              <a:buFont typeface="Letra del sistema regular"/>
              <a:buChar char="☓"/>
            </a:pPr>
            <a:r>
              <a:rPr lang="en-GB" dirty="0"/>
              <a:t>Not valid for </a:t>
            </a:r>
            <a:r>
              <a:rPr lang="en-GB" dirty="0" err="1"/>
              <a:t>OutOfBand</a:t>
            </a:r>
            <a:endParaRPr lang="en-GB" dirty="0"/>
          </a:p>
          <a:p>
            <a:pPr marL="285750" indent="-285750">
              <a:buClr>
                <a:srgbClr val="FF0000"/>
              </a:buClr>
              <a:buFont typeface="Letra del sistema regular"/>
              <a:buChar char="☓"/>
            </a:pPr>
            <a:r>
              <a:rPr lang="en-GB" dirty="0"/>
              <a:t>Not valid for another device than CAMARA device</a:t>
            </a:r>
          </a:p>
          <a:p>
            <a:pPr marL="285750" indent="-285750">
              <a:buClr>
                <a:srgbClr val="FF0000"/>
              </a:buClr>
              <a:buFont typeface="Letra del sistema regular"/>
              <a:buChar char="☓"/>
            </a:pPr>
            <a:r>
              <a:rPr lang="en-GB" dirty="0"/>
              <a:t>Not valid for backend API integrations</a:t>
            </a:r>
          </a:p>
        </p:txBody>
      </p:sp>
      <p:sp>
        <p:nvSpPr>
          <p:cNvPr id="9" name="CuadroTexto 8">
            <a:extLst>
              <a:ext uri="{FF2B5EF4-FFF2-40B4-BE49-F238E27FC236}">
                <a16:creationId xmlns:a16="http://schemas.microsoft.com/office/drawing/2014/main" id="{E8C4DCDF-E642-676A-29D6-C91310C5FEEC}"/>
              </a:ext>
            </a:extLst>
          </p:cNvPr>
          <p:cNvSpPr txBox="1"/>
          <p:nvPr/>
        </p:nvSpPr>
        <p:spPr>
          <a:xfrm>
            <a:off x="621272" y="4246641"/>
            <a:ext cx="10754034" cy="1477328"/>
          </a:xfrm>
          <a:prstGeom prst="rect">
            <a:avLst/>
          </a:prstGeom>
          <a:noFill/>
        </p:spPr>
        <p:txBody>
          <a:bodyPr wrap="none" rtlCol="0">
            <a:spAutoFit/>
          </a:bodyPr>
          <a:lstStyle/>
          <a:p>
            <a:pPr marL="285750" indent="-285750">
              <a:buClr>
                <a:srgbClr val="00B050"/>
              </a:buClr>
              <a:buFont typeface="Letra del sistema regular"/>
              <a:buChar char="✓"/>
            </a:pPr>
            <a:r>
              <a:rPr lang="en-US" dirty="0"/>
              <a:t>Perfect for frontend API integrations in CAMARA device</a:t>
            </a:r>
          </a:p>
          <a:p>
            <a:pPr marL="285750" indent="-285750">
              <a:buClr>
                <a:srgbClr val="00B050"/>
              </a:buClr>
              <a:buFont typeface="Letra del sistema regular"/>
              <a:buChar char="✓"/>
            </a:pPr>
            <a:r>
              <a:rPr lang="en-US" dirty="0"/>
              <a:t>Operator maintains control on authentication and consent capture</a:t>
            </a:r>
          </a:p>
          <a:p>
            <a:pPr marL="285750" indent="-285750">
              <a:buClr>
                <a:srgbClr val="00B050"/>
              </a:buClr>
              <a:buFont typeface="Letra del sistema regular"/>
              <a:buChar char="✓"/>
            </a:pPr>
            <a:r>
              <a:rPr lang="en-US" dirty="0"/>
              <a:t>Subscriber is required to provide consent during API and APP interaction with a good user experience</a:t>
            </a:r>
          </a:p>
          <a:p>
            <a:pPr marL="285750" indent="-285750">
              <a:buClr>
                <a:srgbClr val="00B050"/>
              </a:buClr>
              <a:buFont typeface="Letra del sistema regular"/>
              <a:buChar char="✓"/>
            </a:pPr>
            <a:endParaRPr lang="en-US" dirty="0"/>
          </a:p>
          <a:p>
            <a:pPr marL="285750" indent="-285750">
              <a:buClr>
                <a:srgbClr val="00B050"/>
              </a:buClr>
              <a:buFont typeface="Letra del sistema regular"/>
              <a:buChar char="✓"/>
            </a:pPr>
            <a:endParaRPr lang="en-US" dirty="0"/>
          </a:p>
        </p:txBody>
      </p:sp>
      <p:sp>
        <p:nvSpPr>
          <p:cNvPr id="18" name="Rectángulo redondeado 17">
            <a:extLst>
              <a:ext uri="{FF2B5EF4-FFF2-40B4-BE49-F238E27FC236}">
                <a16:creationId xmlns:a16="http://schemas.microsoft.com/office/drawing/2014/main" id="{636A1F35-3CAB-B367-2C02-F87BB2F5FCBF}"/>
              </a:ext>
            </a:extLst>
          </p:cNvPr>
          <p:cNvSpPr/>
          <p:nvPr/>
        </p:nvSpPr>
        <p:spPr>
          <a:xfrm>
            <a:off x="355600" y="2192666"/>
            <a:ext cx="5220499" cy="1514689"/>
          </a:xfrm>
          <a:prstGeom prst="roundRect">
            <a:avLst/>
          </a:prstGeom>
          <a:noFill/>
          <a:ln w="28575" cap="flat" cmpd="sng" algn="ctr">
            <a:solidFill>
              <a:schemeClr val="bg2"/>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800" b="0" i="0" u="none" strike="noStrike" kern="0" cap="none" spc="0" normalizeH="0" baseline="0" noProof="0" dirty="0">
                <a:ln>
                  <a:noFill/>
                </a:ln>
                <a:solidFill>
                  <a:srgbClr val="0066FF"/>
                </a:solidFill>
                <a:effectLst/>
                <a:uLnTx/>
                <a:uFillTx/>
                <a:latin typeface="Aptos" panose="02110004020202020204"/>
                <a:ea typeface="+mn-ea"/>
                <a:cs typeface="+mn-cs"/>
              </a:rPr>
              <a:t>CAMARA DEVICE</a:t>
            </a:r>
          </a:p>
        </p:txBody>
      </p:sp>
    </p:spTree>
    <p:extLst>
      <p:ext uri="{BB962C8B-B14F-4D97-AF65-F5344CB8AC3E}">
        <p14:creationId xmlns:p14="http://schemas.microsoft.com/office/powerpoint/2010/main" val="580936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C1F58-0649-D728-5B4B-DB4225142FFB}"/>
            </a:ext>
          </a:extLst>
        </p:cNvPr>
        <p:cNvGrpSpPr/>
        <p:nvPr/>
      </p:nvGrpSpPr>
      <p:grpSpPr>
        <a:xfrm>
          <a:off x="0" y="0"/>
          <a:ext cx="0" cy="0"/>
          <a:chOff x="0" y="0"/>
          <a:chExt cx="0" cy="0"/>
        </a:xfrm>
      </p:grpSpPr>
      <p:sp>
        <p:nvSpPr>
          <p:cNvPr id="11" name="Elipse 10">
            <a:extLst>
              <a:ext uri="{FF2B5EF4-FFF2-40B4-BE49-F238E27FC236}">
                <a16:creationId xmlns:a16="http://schemas.microsoft.com/office/drawing/2014/main" id="{E7D0F190-F21D-4C91-80A4-D41BAF1674D6}"/>
              </a:ext>
            </a:extLst>
          </p:cNvPr>
          <p:cNvSpPr/>
          <p:nvPr/>
        </p:nvSpPr>
        <p:spPr>
          <a:xfrm>
            <a:off x="166649" y="368186"/>
            <a:ext cx="457200" cy="457200"/>
          </a:xfrm>
          <a:prstGeom prst="ellipse">
            <a:avLst/>
          </a:prstGeom>
          <a:solidFill>
            <a:schemeClr val="bg2"/>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a:solidFill>
                  <a:srgbClr val="FFFFFF"/>
                </a:solidFill>
                <a:latin typeface="Arial"/>
                <a:cs typeface="Arial"/>
              </a:rPr>
              <a:t>2</a:t>
            </a:r>
            <a:endParaRPr kumimoji="0" lang="es-ES" sz="1800" b="0" i="0" u="none" strike="noStrike" kern="1200" cap="none" spc="0" normalizeH="0" baseline="0" noProof="0" dirty="0">
              <a:ln>
                <a:noFill/>
              </a:ln>
              <a:solidFill>
                <a:srgbClr val="FFFFFF"/>
              </a:solidFill>
              <a:effectLst/>
              <a:uLnTx/>
              <a:uFillTx/>
              <a:latin typeface="Arial"/>
              <a:ea typeface="+mn-ea"/>
              <a:cs typeface="Arial"/>
            </a:endParaRPr>
          </a:p>
        </p:txBody>
      </p:sp>
      <p:sp>
        <p:nvSpPr>
          <p:cNvPr id="14" name="CuadroTexto 13">
            <a:extLst>
              <a:ext uri="{FF2B5EF4-FFF2-40B4-BE49-F238E27FC236}">
                <a16:creationId xmlns:a16="http://schemas.microsoft.com/office/drawing/2014/main" id="{344BE644-7AC2-E146-AB23-5965B5EFB166}"/>
              </a:ext>
            </a:extLst>
          </p:cNvPr>
          <p:cNvSpPr txBox="1"/>
          <p:nvPr/>
        </p:nvSpPr>
        <p:spPr>
          <a:xfrm>
            <a:off x="623849" y="369858"/>
            <a:ext cx="5482976" cy="461665"/>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66FF"/>
                </a:solidFill>
                <a:effectLst/>
                <a:uLnTx/>
                <a:uFillTx/>
                <a:latin typeface="Calibri"/>
                <a:ea typeface="+mn-ea"/>
                <a:cs typeface="Calibri"/>
              </a:rPr>
              <a:t>Current Consent Mechanisms in CAMARA</a:t>
            </a:r>
          </a:p>
        </p:txBody>
      </p:sp>
      <p:sp>
        <p:nvSpPr>
          <p:cNvPr id="4" name="CuadroTexto 1">
            <a:extLst>
              <a:ext uri="{FF2B5EF4-FFF2-40B4-BE49-F238E27FC236}">
                <a16:creationId xmlns:a16="http://schemas.microsoft.com/office/drawing/2014/main" id="{3FBE580D-E79F-EABE-6231-AE2ED887A3D4}"/>
              </a:ext>
            </a:extLst>
          </p:cNvPr>
          <p:cNvSpPr txBox="1"/>
          <p:nvPr/>
        </p:nvSpPr>
        <p:spPr>
          <a:xfrm>
            <a:off x="621272" y="1225998"/>
            <a:ext cx="8435034"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800" b="1" dirty="0">
                <a:solidFill>
                  <a:srgbClr val="0066FF"/>
                </a:solidFill>
                <a:latin typeface="Calibri"/>
                <a:cs typeface="Calibri"/>
              </a:rPr>
              <a:t>Consent capture during CIBA backend flow</a:t>
            </a:r>
            <a:endParaRPr kumimoji="0" lang="en-GB" sz="2800" b="1" i="0" u="none" strike="noStrike" kern="1200" cap="none" spc="0" normalizeH="0" baseline="0" noProof="0" dirty="0">
              <a:ln>
                <a:noFill/>
              </a:ln>
              <a:solidFill>
                <a:srgbClr val="0066FF"/>
              </a:solidFill>
              <a:effectLst/>
              <a:uLnTx/>
              <a:uFillTx/>
              <a:latin typeface="Calibri"/>
              <a:ea typeface="+mn-ea"/>
              <a:cs typeface="Calibri"/>
            </a:endParaRPr>
          </a:p>
        </p:txBody>
      </p:sp>
      <p:sp>
        <p:nvSpPr>
          <p:cNvPr id="8" name="CuadroTexto 7">
            <a:extLst>
              <a:ext uri="{FF2B5EF4-FFF2-40B4-BE49-F238E27FC236}">
                <a16:creationId xmlns:a16="http://schemas.microsoft.com/office/drawing/2014/main" id="{2433D6EE-3423-E1B7-D701-B98B00666376}"/>
              </a:ext>
            </a:extLst>
          </p:cNvPr>
          <p:cNvSpPr txBox="1"/>
          <p:nvPr/>
        </p:nvSpPr>
        <p:spPr>
          <a:xfrm>
            <a:off x="6896101" y="258938"/>
            <a:ext cx="4978400" cy="923330"/>
          </a:xfrm>
          <a:prstGeom prst="rect">
            <a:avLst/>
          </a:prstGeom>
          <a:noFill/>
          <a:ln>
            <a:solidFill>
              <a:schemeClr val="bg2"/>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586179"/>
                </a:solidFill>
                <a:effectLst/>
                <a:uLnTx/>
                <a:uFillTx/>
                <a:latin typeface="Arial"/>
                <a:ea typeface="+mn-ea"/>
                <a:cs typeface="+mn-cs"/>
              </a:rPr>
              <a:t>CAMARA device: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586179"/>
                </a:solidFill>
                <a:effectLst/>
                <a:uLnTx/>
                <a:uFillTx/>
                <a:latin typeface="Arial"/>
                <a:ea typeface="+mn-ea"/>
                <a:cs typeface="+mn-cs"/>
              </a:rPr>
              <a:t>The device in which the subscriber line that the developer wants to access is installed</a:t>
            </a:r>
          </a:p>
        </p:txBody>
      </p:sp>
      <p:sp>
        <p:nvSpPr>
          <p:cNvPr id="6" name="CuadroTexto 5">
            <a:extLst>
              <a:ext uri="{FF2B5EF4-FFF2-40B4-BE49-F238E27FC236}">
                <a16:creationId xmlns:a16="http://schemas.microsoft.com/office/drawing/2014/main" id="{C416EB8C-CA94-C4B5-22A1-1263A6701EF6}"/>
              </a:ext>
            </a:extLst>
          </p:cNvPr>
          <p:cNvSpPr txBox="1"/>
          <p:nvPr/>
        </p:nvSpPr>
        <p:spPr>
          <a:xfrm>
            <a:off x="621272" y="5370260"/>
            <a:ext cx="10061729" cy="923330"/>
          </a:xfrm>
          <a:prstGeom prst="rect">
            <a:avLst/>
          </a:prstGeom>
          <a:noFill/>
        </p:spPr>
        <p:txBody>
          <a:bodyPr wrap="none" rtlCol="0">
            <a:spAutoFit/>
          </a:bodyPr>
          <a:lstStyle/>
          <a:p>
            <a:pPr marL="285750" indent="-285750">
              <a:buClr>
                <a:srgbClr val="FF0000"/>
              </a:buClr>
              <a:buFont typeface="Letra del sistema regular"/>
              <a:buChar char="☓"/>
            </a:pPr>
            <a:r>
              <a:rPr lang="en-GB" dirty="0"/>
              <a:t>Requires operator’s application widely available in all customers</a:t>
            </a:r>
          </a:p>
          <a:p>
            <a:pPr marL="285750" indent="-285750">
              <a:buClr>
                <a:srgbClr val="FF0000"/>
              </a:buClr>
              <a:buFont typeface="Letra del sistema regular"/>
              <a:buChar char="☓"/>
            </a:pPr>
            <a:r>
              <a:rPr lang="en-GB" dirty="0"/>
              <a:t>Or requires operators' mechanisms like SMS (only valid for CAMARA device)</a:t>
            </a:r>
          </a:p>
          <a:p>
            <a:pPr marL="285750" indent="-285750">
              <a:buClr>
                <a:srgbClr val="FF0000"/>
              </a:buClr>
              <a:buFont typeface="Letra del sistema regular"/>
              <a:buChar char="☓"/>
            </a:pPr>
            <a:r>
              <a:rPr lang="en-GB" dirty="0"/>
              <a:t>User experience may be affected since consent is required out of the developer’s APP context</a:t>
            </a:r>
          </a:p>
        </p:txBody>
      </p:sp>
      <p:sp>
        <p:nvSpPr>
          <p:cNvPr id="9" name="CuadroTexto 8">
            <a:extLst>
              <a:ext uri="{FF2B5EF4-FFF2-40B4-BE49-F238E27FC236}">
                <a16:creationId xmlns:a16="http://schemas.microsoft.com/office/drawing/2014/main" id="{D9398CDA-E27C-BCAF-126C-C3D3729445DC}"/>
              </a:ext>
            </a:extLst>
          </p:cNvPr>
          <p:cNvSpPr txBox="1"/>
          <p:nvPr/>
        </p:nvSpPr>
        <p:spPr>
          <a:xfrm>
            <a:off x="621272" y="4246641"/>
            <a:ext cx="7167347" cy="646331"/>
          </a:xfrm>
          <a:prstGeom prst="rect">
            <a:avLst/>
          </a:prstGeom>
          <a:noFill/>
        </p:spPr>
        <p:txBody>
          <a:bodyPr wrap="none" rtlCol="0">
            <a:spAutoFit/>
          </a:bodyPr>
          <a:lstStyle/>
          <a:p>
            <a:pPr marL="285750" indent="-285750">
              <a:buClr>
                <a:srgbClr val="00B050"/>
              </a:buClr>
              <a:buFont typeface="Letra del sistema regular"/>
              <a:buChar char="✓"/>
            </a:pPr>
            <a:r>
              <a:rPr lang="en-US" dirty="0"/>
              <a:t>Operator maintains control on authentication and consent capture</a:t>
            </a:r>
          </a:p>
          <a:p>
            <a:pPr marL="285750" indent="-285750">
              <a:buClr>
                <a:srgbClr val="00B050"/>
              </a:buClr>
              <a:buFont typeface="Letra del sistema regular"/>
              <a:buChar char="✓"/>
            </a:pPr>
            <a:r>
              <a:rPr lang="en-US" dirty="0"/>
              <a:t>Valid for Backend API integrations</a:t>
            </a:r>
          </a:p>
        </p:txBody>
      </p:sp>
      <p:sp>
        <p:nvSpPr>
          <p:cNvPr id="19" name="Rectángulo redondeado 18">
            <a:extLst>
              <a:ext uri="{FF2B5EF4-FFF2-40B4-BE49-F238E27FC236}">
                <a16:creationId xmlns:a16="http://schemas.microsoft.com/office/drawing/2014/main" id="{E6259D6B-5024-F243-043F-AA52E48DEA7E}"/>
              </a:ext>
            </a:extLst>
          </p:cNvPr>
          <p:cNvSpPr/>
          <p:nvPr/>
        </p:nvSpPr>
        <p:spPr>
          <a:xfrm>
            <a:off x="9436101" y="2872837"/>
            <a:ext cx="2438400" cy="693941"/>
          </a:xfrm>
          <a:prstGeom prst="roundRect">
            <a:avLst/>
          </a:prstGeom>
          <a:solidFill>
            <a:srgbClr val="E8E8E8">
              <a:lumMod val="50000"/>
            </a:srgbClr>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800" b="0" i="0" u="none" strike="noStrike" kern="0" cap="none" spc="0" normalizeH="0" baseline="0" noProof="0" dirty="0">
                <a:ln>
                  <a:noFill/>
                </a:ln>
                <a:solidFill>
                  <a:prstClr val="white"/>
                </a:solidFill>
                <a:effectLst/>
                <a:uLnTx/>
                <a:uFillTx/>
                <a:latin typeface="Aptos" panose="02110004020202020204"/>
                <a:ea typeface="+mn-ea"/>
                <a:cs typeface="+mn-cs"/>
              </a:rPr>
              <a:t>USER</a:t>
            </a:r>
          </a:p>
        </p:txBody>
      </p:sp>
      <p:sp>
        <p:nvSpPr>
          <p:cNvPr id="20" name="Rectángulo redondeado 19">
            <a:extLst>
              <a:ext uri="{FF2B5EF4-FFF2-40B4-BE49-F238E27FC236}">
                <a16:creationId xmlns:a16="http://schemas.microsoft.com/office/drawing/2014/main" id="{95258194-3F3A-DC4E-310F-2AC32DF55BEF}"/>
              </a:ext>
            </a:extLst>
          </p:cNvPr>
          <p:cNvSpPr/>
          <p:nvPr/>
        </p:nvSpPr>
        <p:spPr>
          <a:xfrm>
            <a:off x="613398" y="2872838"/>
            <a:ext cx="2438400" cy="693941"/>
          </a:xfrm>
          <a:prstGeom prst="roundRect">
            <a:avLst/>
          </a:prstGeom>
          <a:solidFill>
            <a:srgbClr val="0E2841"/>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800" b="0" i="0" u="none" strike="noStrike" kern="0" cap="none" spc="0" normalizeH="0" baseline="0" noProof="0" dirty="0">
                <a:ln>
                  <a:noFill/>
                </a:ln>
                <a:solidFill>
                  <a:prstClr val="white"/>
                </a:solidFill>
                <a:effectLst/>
                <a:uLnTx/>
                <a:uFillTx/>
                <a:latin typeface="Aptos" panose="02110004020202020204"/>
                <a:ea typeface="+mn-ea"/>
                <a:cs typeface="+mn-cs"/>
              </a:rPr>
              <a:t>BACKEND</a:t>
            </a:r>
          </a:p>
        </p:txBody>
      </p:sp>
      <p:sp>
        <p:nvSpPr>
          <p:cNvPr id="31" name="Rectángulo redondeado 30">
            <a:extLst>
              <a:ext uri="{FF2B5EF4-FFF2-40B4-BE49-F238E27FC236}">
                <a16:creationId xmlns:a16="http://schemas.microsoft.com/office/drawing/2014/main" id="{7E03421F-3BCC-B331-9E87-414F61B0C37A}"/>
              </a:ext>
            </a:extLst>
          </p:cNvPr>
          <p:cNvSpPr/>
          <p:nvPr/>
        </p:nvSpPr>
        <p:spPr>
          <a:xfrm>
            <a:off x="4925048" y="2872837"/>
            <a:ext cx="2438400" cy="693941"/>
          </a:xfrm>
          <a:prstGeom prst="roundRect">
            <a:avLst/>
          </a:prstGeom>
          <a:solidFill>
            <a:srgbClr val="0E2841">
              <a:lumMod val="50000"/>
              <a:lumOff val="50000"/>
            </a:srgbClr>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800" b="0" i="0" u="none" strike="noStrike" kern="0" cap="none" spc="0" normalizeH="0" baseline="0" noProof="0" dirty="0">
                <a:ln>
                  <a:noFill/>
                </a:ln>
                <a:solidFill>
                  <a:prstClr val="white"/>
                </a:solidFill>
                <a:effectLst/>
                <a:uLnTx/>
                <a:uFillTx/>
                <a:latin typeface="Aptos" panose="02110004020202020204"/>
                <a:ea typeface="+mn-ea"/>
                <a:cs typeface="+mn-cs"/>
              </a:rPr>
              <a:t>OPERATOR</a:t>
            </a:r>
          </a:p>
        </p:txBody>
      </p:sp>
      <p:cxnSp>
        <p:nvCxnSpPr>
          <p:cNvPr id="32" name="Conector angular 31">
            <a:extLst>
              <a:ext uri="{FF2B5EF4-FFF2-40B4-BE49-F238E27FC236}">
                <a16:creationId xmlns:a16="http://schemas.microsoft.com/office/drawing/2014/main" id="{F8F100F6-8141-34BE-D918-F75499A99860}"/>
              </a:ext>
            </a:extLst>
          </p:cNvPr>
          <p:cNvCxnSpPr>
            <a:stCxn id="20" idx="3"/>
            <a:endCxn id="31" idx="1"/>
          </p:cNvCxnSpPr>
          <p:nvPr/>
        </p:nvCxnSpPr>
        <p:spPr>
          <a:xfrm flipV="1">
            <a:off x="3051798" y="3219808"/>
            <a:ext cx="1873250" cy="1"/>
          </a:xfrm>
          <a:prstGeom prst="bentConnector3">
            <a:avLst/>
          </a:prstGeom>
          <a:noFill/>
          <a:ln w="38100" cap="flat" cmpd="sng" algn="ctr">
            <a:solidFill>
              <a:sysClr val="windowText" lastClr="000000"/>
            </a:solidFill>
            <a:prstDash val="solid"/>
            <a:miter lim="800000"/>
            <a:headEnd type="none" w="med" len="med"/>
            <a:tailEnd type="arrow" w="med" len="med"/>
          </a:ln>
          <a:effectLst/>
        </p:spPr>
      </p:cxnSp>
      <p:sp>
        <p:nvSpPr>
          <p:cNvPr id="33" name="CuadroTexto 32">
            <a:extLst>
              <a:ext uri="{FF2B5EF4-FFF2-40B4-BE49-F238E27FC236}">
                <a16:creationId xmlns:a16="http://schemas.microsoft.com/office/drawing/2014/main" id="{0C432515-ADD2-5F14-22A9-438CA45CB8E7}"/>
              </a:ext>
            </a:extLst>
          </p:cNvPr>
          <p:cNvSpPr txBox="1"/>
          <p:nvPr/>
        </p:nvSpPr>
        <p:spPr>
          <a:xfrm>
            <a:off x="559017" y="1904483"/>
            <a:ext cx="4369722" cy="369332"/>
          </a:xfrm>
          <a:prstGeom prst="rect">
            <a:avLst/>
          </a:prstGeom>
          <a:noFill/>
        </p:spPr>
        <p:txBody>
          <a:bodyPr wrap="none" rtlCol="0">
            <a:spAutoFit/>
          </a:bodyPr>
          <a:lstStyle/>
          <a:p>
            <a:r>
              <a:rPr lang="en-US" u="sng" dirty="0">
                <a:solidFill>
                  <a:prstClr val="black"/>
                </a:solidFill>
                <a:latin typeface="Aptos" panose="02110004020202020204"/>
              </a:rPr>
              <a:t>CIBA Flow – Backchannel consent capture</a:t>
            </a:r>
          </a:p>
        </p:txBody>
      </p:sp>
      <p:sp>
        <p:nvSpPr>
          <p:cNvPr id="34" name="CuadroTexto 33">
            <a:extLst>
              <a:ext uri="{FF2B5EF4-FFF2-40B4-BE49-F238E27FC236}">
                <a16:creationId xmlns:a16="http://schemas.microsoft.com/office/drawing/2014/main" id="{178B4F77-79AD-BD65-5754-D5AA02C8C16B}"/>
              </a:ext>
            </a:extLst>
          </p:cNvPr>
          <p:cNvSpPr txBox="1"/>
          <p:nvPr/>
        </p:nvSpPr>
        <p:spPr>
          <a:xfrm>
            <a:off x="3569494" y="3219807"/>
            <a:ext cx="837858" cy="369332"/>
          </a:xfrm>
          <a:prstGeom prst="rect">
            <a:avLst/>
          </a:prstGeom>
          <a:noFill/>
        </p:spPr>
        <p:txBody>
          <a:bodyPr wrap="none" rtlCol="0">
            <a:spAutoFit/>
          </a:bodyPr>
          <a:lstStyle/>
          <a:p>
            <a:r>
              <a:rPr lang="en-US">
                <a:solidFill>
                  <a:prstClr val="black"/>
                </a:solidFill>
                <a:latin typeface="Aptos" panose="02110004020202020204"/>
              </a:rPr>
              <a:t>Trigger</a:t>
            </a:r>
          </a:p>
        </p:txBody>
      </p:sp>
      <p:sp>
        <p:nvSpPr>
          <p:cNvPr id="35" name="CuadroTexto 34">
            <a:extLst>
              <a:ext uri="{FF2B5EF4-FFF2-40B4-BE49-F238E27FC236}">
                <a16:creationId xmlns:a16="http://schemas.microsoft.com/office/drawing/2014/main" id="{0EF47D99-D957-20DE-E66E-C684AA649711}"/>
              </a:ext>
            </a:extLst>
          </p:cNvPr>
          <p:cNvSpPr txBox="1"/>
          <p:nvPr/>
        </p:nvSpPr>
        <p:spPr>
          <a:xfrm>
            <a:off x="7595394" y="3284470"/>
            <a:ext cx="1893532" cy="369332"/>
          </a:xfrm>
          <a:prstGeom prst="rect">
            <a:avLst/>
          </a:prstGeom>
          <a:noFill/>
        </p:spPr>
        <p:txBody>
          <a:bodyPr wrap="none" rtlCol="0">
            <a:spAutoFit/>
          </a:bodyPr>
          <a:lstStyle/>
          <a:p>
            <a:r>
              <a:rPr lang="en-US">
                <a:solidFill>
                  <a:prstClr val="black"/>
                </a:solidFill>
                <a:latin typeface="Aptos" panose="02110004020202020204"/>
              </a:rPr>
              <a:t>Consent Capture</a:t>
            </a:r>
          </a:p>
        </p:txBody>
      </p:sp>
      <p:sp>
        <p:nvSpPr>
          <p:cNvPr id="36" name="Elipse 35">
            <a:extLst>
              <a:ext uri="{FF2B5EF4-FFF2-40B4-BE49-F238E27FC236}">
                <a16:creationId xmlns:a16="http://schemas.microsoft.com/office/drawing/2014/main" id="{2E6F9BB1-72D4-168C-2A04-4D792007986B}"/>
              </a:ext>
            </a:extLst>
          </p:cNvPr>
          <p:cNvSpPr/>
          <p:nvPr/>
        </p:nvSpPr>
        <p:spPr>
          <a:xfrm>
            <a:off x="3341345" y="3279239"/>
            <a:ext cx="254000" cy="254000"/>
          </a:xfrm>
          <a:prstGeom prst="ellipse">
            <a:avLst/>
          </a:prstGeom>
          <a:solidFill>
            <a:srgbClr val="156082"/>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800" b="1" i="0" u="none" strike="noStrike" kern="0" cap="none" spc="0" normalizeH="0" baseline="0" noProof="0">
                <a:ln>
                  <a:noFill/>
                </a:ln>
                <a:solidFill>
                  <a:prstClr val="white"/>
                </a:solidFill>
                <a:effectLst/>
                <a:uLnTx/>
                <a:uFillTx/>
                <a:latin typeface="Aptos" panose="02110004020202020204"/>
                <a:ea typeface="+mn-ea"/>
                <a:cs typeface="+mn-cs"/>
              </a:rPr>
              <a:t>1</a:t>
            </a:r>
          </a:p>
        </p:txBody>
      </p:sp>
      <p:sp>
        <p:nvSpPr>
          <p:cNvPr id="37" name="Elipse 36">
            <a:extLst>
              <a:ext uri="{FF2B5EF4-FFF2-40B4-BE49-F238E27FC236}">
                <a16:creationId xmlns:a16="http://schemas.microsoft.com/office/drawing/2014/main" id="{2FA84961-925B-AB37-DA9D-A5B9F35719A5}"/>
              </a:ext>
            </a:extLst>
          </p:cNvPr>
          <p:cNvSpPr/>
          <p:nvPr/>
        </p:nvSpPr>
        <p:spPr>
          <a:xfrm>
            <a:off x="7395991" y="3326486"/>
            <a:ext cx="254000" cy="254000"/>
          </a:xfrm>
          <a:prstGeom prst="ellipse">
            <a:avLst/>
          </a:prstGeom>
          <a:solidFill>
            <a:srgbClr val="156082"/>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800" b="1" i="0" u="none" strike="noStrike" kern="0" cap="none" spc="0" normalizeH="0" baseline="0" noProof="0">
                <a:ln>
                  <a:noFill/>
                </a:ln>
                <a:solidFill>
                  <a:prstClr val="white"/>
                </a:solidFill>
                <a:effectLst/>
                <a:uLnTx/>
                <a:uFillTx/>
                <a:latin typeface="Aptos" panose="02110004020202020204"/>
                <a:ea typeface="+mn-ea"/>
                <a:cs typeface="+mn-cs"/>
              </a:rPr>
              <a:t>2</a:t>
            </a:r>
          </a:p>
        </p:txBody>
      </p:sp>
      <p:cxnSp>
        <p:nvCxnSpPr>
          <p:cNvPr id="38" name="Conector recto de flecha 37">
            <a:extLst>
              <a:ext uri="{FF2B5EF4-FFF2-40B4-BE49-F238E27FC236}">
                <a16:creationId xmlns:a16="http://schemas.microsoft.com/office/drawing/2014/main" id="{E5758816-99FE-8CAD-42D7-9267F5C0EF5A}"/>
              </a:ext>
            </a:extLst>
          </p:cNvPr>
          <p:cNvCxnSpPr>
            <a:cxnSpLocks/>
            <a:endCxn id="19" idx="1"/>
          </p:cNvCxnSpPr>
          <p:nvPr/>
        </p:nvCxnSpPr>
        <p:spPr>
          <a:xfrm flipV="1">
            <a:off x="7363448" y="3219808"/>
            <a:ext cx="2072653" cy="5321"/>
          </a:xfrm>
          <a:prstGeom prst="straightConnector1">
            <a:avLst/>
          </a:prstGeom>
          <a:noFill/>
          <a:ln w="38100" cap="flat" cmpd="sng" algn="ctr">
            <a:solidFill>
              <a:sysClr val="windowText" lastClr="000000"/>
            </a:solidFill>
            <a:prstDash val="solid"/>
            <a:miter lim="800000"/>
            <a:headEnd type="arrow" w="med" len="med"/>
            <a:tailEnd type="arrow" w="med" len="med"/>
          </a:ln>
          <a:effectLst/>
        </p:spPr>
      </p:cxnSp>
      <p:sp>
        <p:nvSpPr>
          <p:cNvPr id="39" name="Rectángulo redondeado 38">
            <a:extLst>
              <a:ext uri="{FF2B5EF4-FFF2-40B4-BE49-F238E27FC236}">
                <a16:creationId xmlns:a16="http://schemas.microsoft.com/office/drawing/2014/main" id="{A780D74D-F11D-898A-55AB-6D9A788A11ED}"/>
              </a:ext>
            </a:extLst>
          </p:cNvPr>
          <p:cNvSpPr/>
          <p:nvPr/>
        </p:nvSpPr>
        <p:spPr>
          <a:xfrm>
            <a:off x="9098742" y="2398875"/>
            <a:ext cx="3060294" cy="1404606"/>
          </a:xfrm>
          <a:prstGeom prst="roundRect">
            <a:avLst/>
          </a:prstGeom>
          <a:noFill/>
          <a:ln w="28575" cap="flat" cmpd="sng" algn="ctr">
            <a:solidFill>
              <a:schemeClr val="bg2"/>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800" b="0" i="0" u="none" strike="noStrike" kern="0" cap="none" spc="0" normalizeH="0" baseline="0" noProof="0" dirty="0">
                <a:ln>
                  <a:noFill/>
                </a:ln>
                <a:solidFill>
                  <a:srgbClr val="0066FF"/>
                </a:solidFill>
                <a:effectLst/>
                <a:uLnTx/>
                <a:uFillTx/>
                <a:latin typeface="Aptos" panose="02110004020202020204"/>
                <a:ea typeface="+mn-ea"/>
                <a:cs typeface="+mn-cs"/>
              </a:rPr>
              <a:t>CAMARA DEVICE</a:t>
            </a:r>
          </a:p>
        </p:txBody>
      </p:sp>
    </p:spTree>
    <p:extLst>
      <p:ext uri="{BB962C8B-B14F-4D97-AF65-F5344CB8AC3E}">
        <p14:creationId xmlns:p14="http://schemas.microsoft.com/office/powerpoint/2010/main" val="1641109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redondeado 3">
            <a:extLst>
              <a:ext uri="{FF2B5EF4-FFF2-40B4-BE49-F238E27FC236}">
                <a16:creationId xmlns:a16="http://schemas.microsoft.com/office/drawing/2014/main" id="{A169C78F-FA03-7EEE-6F9E-DBE94D5AE58F}"/>
              </a:ext>
            </a:extLst>
          </p:cNvPr>
          <p:cNvSpPr/>
          <p:nvPr/>
        </p:nvSpPr>
        <p:spPr>
          <a:xfrm>
            <a:off x="1003300" y="1444222"/>
            <a:ext cx="2438400" cy="693941"/>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a:t>BACKEND</a:t>
            </a:r>
          </a:p>
        </p:txBody>
      </p:sp>
      <p:sp>
        <p:nvSpPr>
          <p:cNvPr id="5" name="Rectángulo redondeado 4">
            <a:extLst>
              <a:ext uri="{FF2B5EF4-FFF2-40B4-BE49-F238E27FC236}">
                <a16:creationId xmlns:a16="http://schemas.microsoft.com/office/drawing/2014/main" id="{57BC597A-A9CA-E03D-FF62-F116FCED3AC7}"/>
              </a:ext>
            </a:extLst>
          </p:cNvPr>
          <p:cNvSpPr/>
          <p:nvPr/>
        </p:nvSpPr>
        <p:spPr>
          <a:xfrm>
            <a:off x="8496469" y="1452096"/>
            <a:ext cx="2438400" cy="693941"/>
          </a:xfrm>
          <a:prstGeom prst="round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a:t>OPERATOR</a:t>
            </a:r>
          </a:p>
        </p:txBody>
      </p:sp>
      <p:sp>
        <p:nvSpPr>
          <p:cNvPr id="6" name="Rectángulo redondeado 5">
            <a:extLst>
              <a:ext uri="{FF2B5EF4-FFF2-40B4-BE49-F238E27FC236}">
                <a16:creationId xmlns:a16="http://schemas.microsoft.com/office/drawing/2014/main" id="{0B12E0AA-FBB2-1A7C-DD88-B3C02BA8479A}"/>
              </a:ext>
            </a:extLst>
          </p:cNvPr>
          <p:cNvSpPr/>
          <p:nvPr/>
        </p:nvSpPr>
        <p:spPr>
          <a:xfrm>
            <a:off x="4933608" y="2677631"/>
            <a:ext cx="2438400" cy="693941"/>
          </a:xfrm>
          <a:prstGeom prst="round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a:t>USER</a:t>
            </a:r>
          </a:p>
        </p:txBody>
      </p:sp>
      <p:sp>
        <p:nvSpPr>
          <p:cNvPr id="7" name="CuadroTexto 6">
            <a:extLst>
              <a:ext uri="{FF2B5EF4-FFF2-40B4-BE49-F238E27FC236}">
                <a16:creationId xmlns:a16="http://schemas.microsoft.com/office/drawing/2014/main" id="{547EB0EA-3BCF-CE46-DBC5-5CBB6A26FB3B}"/>
              </a:ext>
            </a:extLst>
          </p:cNvPr>
          <p:cNvSpPr txBox="1"/>
          <p:nvPr/>
        </p:nvSpPr>
        <p:spPr>
          <a:xfrm>
            <a:off x="4975728" y="1775413"/>
            <a:ext cx="3051669" cy="369332"/>
          </a:xfrm>
          <a:prstGeom prst="rect">
            <a:avLst/>
          </a:prstGeom>
          <a:noFill/>
        </p:spPr>
        <p:txBody>
          <a:bodyPr wrap="none" rtlCol="0">
            <a:spAutoFit/>
          </a:bodyPr>
          <a:lstStyle/>
          <a:p>
            <a:r>
              <a:rPr lang="en-US"/>
              <a:t>Trigger Consent Capture URL</a:t>
            </a:r>
          </a:p>
        </p:txBody>
      </p:sp>
      <p:cxnSp>
        <p:nvCxnSpPr>
          <p:cNvPr id="8" name="Conector recto de flecha 7">
            <a:extLst>
              <a:ext uri="{FF2B5EF4-FFF2-40B4-BE49-F238E27FC236}">
                <a16:creationId xmlns:a16="http://schemas.microsoft.com/office/drawing/2014/main" id="{A9BF0580-9CD6-A5B9-5BA1-9DEC9DA0C71B}"/>
              </a:ext>
            </a:extLst>
          </p:cNvPr>
          <p:cNvCxnSpPr>
            <a:cxnSpLocks/>
          </p:cNvCxnSpPr>
          <p:nvPr/>
        </p:nvCxnSpPr>
        <p:spPr>
          <a:xfrm>
            <a:off x="3441700" y="1761724"/>
            <a:ext cx="5054769" cy="7874"/>
          </a:xfrm>
          <a:prstGeom prst="straightConnector1">
            <a:avLst/>
          </a:prstGeom>
          <a:ln w="3810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9" name="Elipse 8">
            <a:extLst>
              <a:ext uri="{FF2B5EF4-FFF2-40B4-BE49-F238E27FC236}">
                <a16:creationId xmlns:a16="http://schemas.microsoft.com/office/drawing/2014/main" id="{5647E828-A3AD-AFC5-AE3E-804FD0A87CDA}"/>
              </a:ext>
            </a:extLst>
          </p:cNvPr>
          <p:cNvSpPr/>
          <p:nvPr/>
        </p:nvSpPr>
        <p:spPr>
          <a:xfrm>
            <a:off x="4740436" y="1849848"/>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a:t>1</a:t>
            </a:r>
          </a:p>
        </p:txBody>
      </p:sp>
      <p:cxnSp>
        <p:nvCxnSpPr>
          <p:cNvPr id="10" name="Conector angular 9">
            <a:extLst>
              <a:ext uri="{FF2B5EF4-FFF2-40B4-BE49-F238E27FC236}">
                <a16:creationId xmlns:a16="http://schemas.microsoft.com/office/drawing/2014/main" id="{5720F711-3F84-5750-7334-64BAC0D89AEF}"/>
              </a:ext>
            </a:extLst>
          </p:cNvPr>
          <p:cNvCxnSpPr>
            <a:cxnSpLocks/>
            <a:stCxn id="4" idx="2"/>
            <a:endCxn id="6" idx="1"/>
          </p:cNvCxnSpPr>
          <p:nvPr/>
        </p:nvCxnSpPr>
        <p:spPr>
          <a:xfrm rot="16200000" flipH="1">
            <a:off x="3134835" y="1225828"/>
            <a:ext cx="886439" cy="2711108"/>
          </a:xfrm>
          <a:prstGeom prst="bentConnector2">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1" name="CuadroTexto 10">
            <a:extLst>
              <a:ext uri="{FF2B5EF4-FFF2-40B4-BE49-F238E27FC236}">
                <a16:creationId xmlns:a16="http://schemas.microsoft.com/office/drawing/2014/main" id="{EA61A9DD-8936-BFB6-8B2D-EBF7060A42B0}"/>
              </a:ext>
            </a:extLst>
          </p:cNvPr>
          <p:cNvSpPr txBox="1"/>
          <p:nvPr/>
        </p:nvSpPr>
        <p:spPr>
          <a:xfrm>
            <a:off x="2850404" y="3017130"/>
            <a:ext cx="1492716" cy="369332"/>
          </a:xfrm>
          <a:prstGeom prst="rect">
            <a:avLst/>
          </a:prstGeom>
          <a:noFill/>
        </p:spPr>
        <p:txBody>
          <a:bodyPr wrap="none" rtlCol="0">
            <a:spAutoFit/>
          </a:bodyPr>
          <a:lstStyle/>
          <a:p>
            <a:r>
              <a:rPr lang="en-US"/>
              <a:t>Consent URL</a:t>
            </a:r>
          </a:p>
        </p:txBody>
      </p:sp>
      <p:sp>
        <p:nvSpPr>
          <p:cNvPr id="12" name="Elipse 11">
            <a:extLst>
              <a:ext uri="{FF2B5EF4-FFF2-40B4-BE49-F238E27FC236}">
                <a16:creationId xmlns:a16="http://schemas.microsoft.com/office/drawing/2014/main" id="{5C7FB9B6-25AE-1DA7-035A-647AD24E6508}"/>
              </a:ext>
            </a:extLst>
          </p:cNvPr>
          <p:cNvSpPr/>
          <p:nvPr/>
        </p:nvSpPr>
        <p:spPr>
          <a:xfrm>
            <a:off x="2615112" y="3091565"/>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a:t>2</a:t>
            </a:r>
          </a:p>
        </p:txBody>
      </p:sp>
      <p:cxnSp>
        <p:nvCxnSpPr>
          <p:cNvPr id="13" name="Conector angular 12">
            <a:extLst>
              <a:ext uri="{FF2B5EF4-FFF2-40B4-BE49-F238E27FC236}">
                <a16:creationId xmlns:a16="http://schemas.microsoft.com/office/drawing/2014/main" id="{FAD74070-043C-B730-FE41-B30A045807CE}"/>
              </a:ext>
            </a:extLst>
          </p:cNvPr>
          <p:cNvCxnSpPr>
            <a:cxnSpLocks/>
            <a:stCxn id="5" idx="2"/>
            <a:endCxn id="6" idx="3"/>
          </p:cNvCxnSpPr>
          <p:nvPr/>
        </p:nvCxnSpPr>
        <p:spPr>
          <a:xfrm rot="5400000">
            <a:off x="8104557" y="1413489"/>
            <a:ext cx="878565" cy="2343661"/>
          </a:xfrm>
          <a:prstGeom prst="bentConnector2">
            <a:avLst/>
          </a:prstGeom>
          <a:ln w="3810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4" name="CuadroTexto 13">
            <a:extLst>
              <a:ext uri="{FF2B5EF4-FFF2-40B4-BE49-F238E27FC236}">
                <a16:creationId xmlns:a16="http://schemas.microsoft.com/office/drawing/2014/main" id="{A63BD7CA-D672-18AC-D789-FE253D283BE2}"/>
              </a:ext>
            </a:extLst>
          </p:cNvPr>
          <p:cNvSpPr txBox="1"/>
          <p:nvPr/>
        </p:nvSpPr>
        <p:spPr>
          <a:xfrm>
            <a:off x="7881498" y="3081258"/>
            <a:ext cx="1893532" cy="369332"/>
          </a:xfrm>
          <a:prstGeom prst="rect">
            <a:avLst/>
          </a:prstGeom>
          <a:noFill/>
        </p:spPr>
        <p:txBody>
          <a:bodyPr wrap="none" rtlCol="0">
            <a:spAutoFit/>
          </a:bodyPr>
          <a:lstStyle/>
          <a:p>
            <a:r>
              <a:rPr lang="en-US" dirty="0"/>
              <a:t>Consent Capture</a:t>
            </a:r>
          </a:p>
        </p:txBody>
      </p:sp>
      <p:sp>
        <p:nvSpPr>
          <p:cNvPr id="15" name="Elipse 14">
            <a:extLst>
              <a:ext uri="{FF2B5EF4-FFF2-40B4-BE49-F238E27FC236}">
                <a16:creationId xmlns:a16="http://schemas.microsoft.com/office/drawing/2014/main" id="{FAC63E7D-6821-5BD4-962F-497E51C5C000}"/>
              </a:ext>
            </a:extLst>
          </p:cNvPr>
          <p:cNvSpPr/>
          <p:nvPr/>
        </p:nvSpPr>
        <p:spPr>
          <a:xfrm>
            <a:off x="7679091" y="3119880"/>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a:t>3</a:t>
            </a:r>
          </a:p>
        </p:txBody>
      </p:sp>
      <p:sp>
        <p:nvSpPr>
          <p:cNvPr id="16" name="CuadroTexto 15">
            <a:extLst>
              <a:ext uri="{FF2B5EF4-FFF2-40B4-BE49-F238E27FC236}">
                <a16:creationId xmlns:a16="http://schemas.microsoft.com/office/drawing/2014/main" id="{4DCD936A-AB02-95DD-9E16-4AD86BABEFCC}"/>
              </a:ext>
            </a:extLst>
          </p:cNvPr>
          <p:cNvSpPr txBox="1"/>
          <p:nvPr/>
        </p:nvSpPr>
        <p:spPr>
          <a:xfrm>
            <a:off x="568271" y="1003635"/>
            <a:ext cx="5062283" cy="369332"/>
          </a:xfrm>
          <a:prstGeom prst="rect">
            <a:avLst/>
          </a:prstGeom>
          <a:noFill/>
        </p:spPr>
        <p:txBody>
          <a:bodyPr wrap="none" rtlCol="0">
            <a:spAutoFit/>
          </a:bodyPr>
          <a:lstStyle/>
          <a:p>
            <a:r>
              <a:rPr lang="en-US" u="sng"/>
              <a:t>Consent URL Flow – Out Of Band consent capture</a:t>
            </a:r>
          </a:p>
        </p:txBody>
      </p:sp>
      <p:sp>
        <p:nvSpPr>
          <p:cNvPr id="17" name="CuadroTexto 16">
            <a:extLst>
              <a:ext uri="{FF2B5EF4-FFF2-40B4-BE49-F238E27FC236}">
                <a16:creationId xmlns:a16="http://schemas.microsoft.com/office/drawing/2014/main" id="{C6C218B9-780F-CB02-02A4-3BA22F6E7ACC}"/>
              </a:ext>
            </a:extLst>
          </p:cNvPr>
          <p:cNvSpPr txBox="1"/>
          <p:nvPr/>
        </p:nvSpPr>
        <p:spPr>
          <a:xfrm>
            <a:off x="785462" y="3748011"/>
            <a:ext cx="10974738" cy="1200329"/>
          </a:xfrm>
          <a:prstGeom prst="rect">
            <a:avLst/>
          </a:prstGeom>
          <a:noFill/>
        </p:spPr>
        <p:txBody>
          <a:bodyPr wrap="square" rtlCol="0">
            <a:spAutoFit/>
          </a:bodyPr>
          <a:lstStyle/>
          <a:p>
            <a:r>
              <a:rPr lang="en-US" b="1" dirty="0"/>
              <a:t>Trigger Consent Capture URL: </a:t>
            </a:r>
            <a:r>
              <a:rPr lang="en-US" dirty="0"/>
              <a:t>Developer can pre-trigger the capture of the consent, so it is ready before the actual API call (and auth) is executed. It is, consent capture does not affect the API flow. The operator provides a consent capture URL where the user can be authenticated (telco credentials) and provide the acceptance, same as the </a:t>
            </a:r>
            <a:r>
              <a:rPr lang="en-US" dirty="0" err="1"/>
              <a:t>webview</a:t>
            </a:r>
            <a:r>
              <a:rPr lang="en-US" dirty="0"/>
              <a:t> used in a frontend </a:t>
            </a:r>
            <a:r>
              <a:rPr lang="en-US" dirty="0" err="1"/>
              <a:t>authcode</a:t>
            </a:r>
            <a:r>
              <a:rPr lang="en-US" dirty="0"/>
              <a:t> flow, for instance.</a:t>
            </a:r>
          </a:p>
        </p:txBody>
      </p:sp>
      <p:sp>
        <p:nvSpPr>
          <p:cNvPr id="18" name="Elipse 17">
            <a:extLst>
              <a:ext uri="{FF2B5EF4-FFF2-40B4-BE49-F238E27FC236}">
                <a16:creationId xmlns:a16="http://schemas.microsoft.com/office/drawing/2014/main" id="{C330D9D3-B066-9493-1438-4EE044F894F6}"/>
              </a:ext>
            </a:extLst>
          </p:cNvPr>
          <p:cNvSpPr/>
          <p:nvPr/>
        </p:nvSpPr>
        <p:spPr>
          <a:xfrm>
            <a:off x="550171" y="3822446"/>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a:t>1</a:t>
            </a:r>
          </a:p>
        </p:txBody>
      </p:sp>
      <p:sp>
        <p:nvSpPr>
          <p:cNvPr id="19" name="CuadroTexto 18">
            <a:extLst>
              <a:ext uri="{FF2B5EF4-FFF2-40B4-BE49-F238E27FC236}">
                <a16:creationId xmlns:a16="http://schemas.microsoft.com/office/drawing/2014/main" id="{A361B115-A158-876E-C308-A16D9EC9D469}"/>
              </a:ext>
            </a:extLst>
          </p:cNvPr>
          <p:cNvSpPr txBox="1"/>
          <p:nvPr/>
        </p:nvSpPr>
        <p:spPr>
          <a:xfrm>
            <a:off x="837055" y="5081535"/>
            <a:ext cx="10941853" cy="923330"/>
          </a:xfrm>
          <a:prstGeom prst="rect">
            <a:avLst/>
          </a:prstGeom>
          <a:noFill/>
        </p:spPr>
        <p:txBody>
          <a:bodyPr wrap="square" rtlCol="0">
            <a:spAutoFit/>
          </a:bodyPr>
          <a:lstStyle/>
          <a:p>
            <a:r>
              <a:rPr lang="en-US" b="1" dirty="0"/>
              <a:t>Consent URL: </a:t>
            </a:r>
            <a:r>
              <a:rPr lang="en-US" dirty="0"/>
              <a:t>The developer, following the most suitable channel depending on each use case, provides the Operator consent </a:t>
            </a:r>
            <a:r>
              <a:rPr lang="en-US" dirty="0" err="1"/>
              <a:t>webview</a:t>
            </a:r>
            <a:r>
              <a:rPr lang="en-US" dirty="0"/>
              <a:t> to the user, in any possible device e.g. a smartphone, computer… with any network connection (even different telco connection than the CAMARA device).</a:t>
            </a:r>
          </a:p>
        </p:txBody>
      </p:sp>
      <p:sp>
        <p:nvSpPr>
          <p:cNvPr id="20" name="Elipse 19">
            <a:extLst>
              <a:ext uri="{FF2B5EF4-FFF2-40B4-BE49-F238E27FC236}">
                <a16:creationId xmlns:a16="http://schemas.microsoft.com/office/drawing/2014/main" id="{6F3CBA72-9EAD-FBD4-C0CD-1990B59CBCEB}"/>
              </a:ext>
            </a:extLst>
          </p:cNvPr>
          <p:cNvSpPr/>
          <p:nvPr/>
        </p:nvSpPr>
        <p:spPr>
          <a:xfrm>
            <a:off x="601763" y="5155970"/>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a:t>2</a:t>
            </a:r>
          </a:p>
        </p:txBody>
      </p:sp>
      <p:sp>
        <p:nvSpPr>
          <p:cNvPr id="21" name="CuadroTexto 20">
            <a:extLst>
              <a:ext uri="{FF2B5EF4-FFF2-40B4-BE49-F238E27FC236}">
                <a16:creationId xmlns:a16="http://schemas.microsoft.com/office/drawing/2014/main" id="{44C9FADE-7440-1228-0C6E-32CDF225549F}"/>
              </a:ext>
            </a:extLst>
          </p:cNvPr>
          <p:cNvSpPr txBox="1"/>
          <p:nvPr/>
        </p:nvSpPr>
        <p:spPr>
          <a:xfrm>
            <a:off x="785462" y="6099437"/>
            <a:ext cx="10974738" cy="646331"/>
          </a:xfrm>
          <a:prstGeom prst="rect">
            <a:avLst/>
          </a:prstGeom>
          <a:noFill/>
        </p:spPr>
        <p:txBody>
          <a:bodyPr wrap="square" rtlCol="0">
            <a:spAutoFit/>
          </a:bodyPr>
          <a:lstStyle/>
          <a:p>
            <a:r>
              <a:rPr lang="en-US" b="1"/>
              <a:t>Consent Capture:</a:t>
            </a:r>
            <a:r>
              <a:rPr lang="en-US"/>
              <a:t> Same as in a frontend flow, the Operator consent </a:t>
            </a:r>
            <a:r>
              <a:rPr lang="en-US" err="1"/>
              <a:t>webview</a:t>
            </a:r>
            <a:r>
              <a:rPr lang="en-US"/>
              <a:t> is used to authenticate the user/subscriber (telco credentials) and capture the consent.</a:t>
            </a:r>
            <a:endParaRPr lang="en-US" b="1"/>
          </a:p>
        </p:txBody>
      </p:sp>
      <p:sp>
        <p:nvSpPr>
          <p:cNvPr id="22" name="Elipse 21">
            <a:extLst>
              <a:ext uri="{FF2B5EF4-FFF2-40B4-BE49-F238E27FC236}">
                <a16:creationId xmlns:a16="http://schemas.microsoft.com/office/drawing/2014/main" id="{710DC3D6-2F69-C950-8A10-AD02F8C2B480}"/>
              </a:ext>
            </a:extLst>
          </p:cNvPr>
          <p:cNvSpPr/>
          <p:nvPr/>
        </p:nvSpPr>
        <p:spPr>
          <a:xfrm>
            <a:off x="583055" y="6138059"/>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a:t>3</a:t>
            </a:r>
          </a:p>
        </p:txBody>
      </p:sp>
      <p:sp>
        <p:nvSpPr>
          <p:cNvPr id="3" name="Rectángulo redondeado 2">
            <a:extLst>
              <a:ext uri="{FF2B5EF4-FFF2-40B4-BE49-F238E27FC236}">
                <a16:creationId xmlns:a16="http://schemas.microsoft.com/office/drawing/2014/main" id="{AC217C96-E43D-4BC2-3719-4C0BCECC8A3A}"/>
              </a:ext>
            </a:extLst>
          </p:cNvPr>
          <p:cNvSpPr/>
          <p:nvPr/>
        </p:nvSpPr>
        <p:spPr>
          <a:xfrm>
            <a:off x="4578412" y="2207726"/>
            <a:ext cx="3060294" cy="1404606"/>
          </a:xfrm>
          <a:prstGeom prst="roundRect">
            <a:avLst/>
          </a:prstGeom>
          <a:noFill/>
          <a:ln w="28575" cap="flat" cmpd="sng" algn="ctr">
            <a:solidFill>
              <a:srgbClr val="0066FF"/>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800" b="0" i="0" u="none" strike="noStrike" kern="0" cap="none" spc="0" normalizeH="0" baseline="0" noProof="0" dirty="0">
                <a:ln>
                  <a:noFill/>
                </a:ln>
                <a:solidFill>
                  <a:srgbClr val="0066FF"/>
                </a:solidFill>
                <a:effectLst/>
                <a:uLnTx/>
                <a:uFillTx/>
              </a:rPr>
              <a:t>ANY DEVICE</a:t>
            </a:r>
          </a:p>
        </p:txBody>
      </p:sp>
      <p:sp>
        <p:nvSpPr>
          <p:cNvPr id="28" name="CuadroTexto 27">
            <a:extLst>
              <a:ext uri="{FF2B5EF4-FFF2-40B4-BE49-F238E27FC236}">
                <a16:creationId xmlns:a16="http://schemas.microsoft.com/office/drawing/2014/main" id="{C40C50C6-793A-20CE-06CA-50D67E78A363}"/>
              </a:ext>
            </a:extLst>
          </p:cNvPr>
          <p:cNvSpPr txBox="1"/>
          <p:nvPr/>
        </p:nvSpPr>
        <p:spPr>
          <a:xfrm>
            <a:off x="6896101" y="258938"/>
            <a:ext cx="4978400" cy="923330"/>
          </a:xfrm>
          <a:prstGeom prst="rect">
            <a:avLst/>
          </a:prstGeom>
          <a:noFill/>
          <a:ln>
            <a:solidFill>
              <a:srgbClr val="0066FF"/>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586179"/>
                </a:solidFill>
                <a:effectLst/>
                <a:uLnTx/>
                <a:uFillTx/>
                <a:latin typeface="Arial"/>
              </a:rPr>
              <a:t>CAMARA device: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586179"/>
                </a:solidFill>
                <a:effectLst/>
                <a:uLnTx/>
                <a:uFillTx/>
                <a:latin typeface="Arial"/>
              </a:rPr>
              <a:t>The device in which the subscriber line that the developer wants to access is installed</a:t>
            </a:r>
          </a:p>
        </p:txBody>
      </p:sp>
      <p:sp>
        <p:nvSpPr>
          <p:cNvPr id="31" name="Elipse 30">
            <a:extLst>
              <a:ext uri="{FF2B5EF4-FFF2-40B4-BE49-F238E27FC236}">
                <a16:creationId xmlns:a16="http://schemas.microsoft.com/office/drawing/2014/main" id="{A8018BFB-0395-4EFA-2D3A-3705187FC04F}"/>
              </a:ext>
            </a:extLst>
          </p:cNvPr>
          <p:cNvSpPr/>
          <p:nvPr/>
        </p:nvSpPr>
        <p:spPr>
          <a:xfrm>
            <a:off x="166649" y="368186"/>
            <a:ext cx="457200" cy="457200"/>
          </a:xfrm>
          <a:prstGeom prst="ellipse">
            <a:avLst/>
          </a:prstGeom>
          <a:solidFill>
            <a:srgbClr val="0066FF"/>
          </a:solidFill>
          <a:ln w="28575" cap="flat" cmpd="sng" algn="ctr">
            <a:solidFill>
              <a:srgbClr val="FFFFFF"/>
            </a:solidFill>
            <a:prstDash val="solid"/>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800" b="0" i="0" u="none" strike="noStrike" kern="0" cap="none" spc="0" normalizeH="0" baseline="0" noProof="0" dirty="0">
                <a:ln>
                  <a:noFill/>
                </a:ln>
                <a:solidFill>
                  <a:srgbClr val="FFFFFF"/>
                </a:solidFill>
                <a:effectLst/>
                <a:uLnTx/>
                <a:uFillTx/>
                <a:latin typeface="Arial"/>
                <a:ea typeface="+mn-ea"/>
                <a:cs typeface="Arial"/>
              </a:rPr>
              <a:t>3</a:t>
            </a:r>
          </a:p>
        </p:txBody>
      </p:sp>
      <p:sp>
        <p:nvSpPr>
          <p:cNvPr id="32" name="CuadroTexto 31">
            <a:extLst>
              <a:ext uri="{FF2B5EF4-FFF2-40B4-BE49-F238E27FC236}">
                <a16:creationId xmlns:a16="http://schemas.microsoft.com/office/drawing/2014/main" id="{04B5D778-8625-4F2D-B889-964EDBAF8D63}"/>
              </a:ext>
            </a:extLst>
          </p:cNvPr>
          <p:cNvSpPr txBox="1"/>
          <p:nvPr/>
        </p:nvSpPr>
        <p:spPr>
          <a:xfrm>
            <a:off x="623849" y="369858"/>
            <a:ext cx="5149615" cy="461665"/>
          </a:xfrm>
          <a:prstGeom prst="rect">
            <a:avLst/>
          </a:prstGeom>
          <a:noFill/>
        </p:spPr>
        <p:txBody>
          <a:bodyPr wrap="none" lIns="91440" tIns="45720" rIns="91440" bIns="45720" rtlCol="0" anchor="t">
            <a:spAutoFit/>
          </a:bodyPr>
          <a:lstStyle/>
          <a:p>
            <a:pPr>
              <a:defRPr/>
            </a:pPr>
            <a:r>
              <a:rPr lang="en-US" sz="2400" b="1" dirty="0">
                <a:solidFill>
                  <a:srgbClr val="0066FF"/>
                </a:solidFill>
                <a:latin typeface="Calibri"/>
                <a:cs typeface="Calibri"/>
              </a:rPr>
              <a:t>NEW Consent Mechanism for CAMARA</a:t>
            </a:r>
          </a:p>
        </p:txBody>
      </p:sp>
    </p:spTree>
    <p:extLst>
      <p:ext uri="{BB962C8B-B14F-4D97-AF65-F5344CB8AC3E}">
        <p14:creationId xmlns:p14="http://schemas.microsoft.com/office/powerpoint/2010/main" val="1978993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05924429-5C89-6105-6A10-89BC5E13513E}"/>
              </a:ext>
            </a:extLst>
          </p:cNvPr>
          <p:cNvSpPr txBox="1"/>
          <p:nvPr/>
        </p:nvSpPr>
        <p:spPr>
          <a:xfrm>
            <a:off x="410585" y="685313"/>
            <a:ext cx="4369722" cy="369332"/>
          </a:xfrm>
          <a:prstGeom prst="rect">
            <a:avLst/>
          </a:prstGeom>
          <a:noFill/>
        </p:spPr>
        <p:txBody>
          <a:bodyPr wrap="none" rtlCol="0">
            <a:spAutoFit/>
          </a:bodyPr>
          <a:lstStyle/>
          <a:p>
            <a:r>
              <a:rPr lang="en-US" u="sng"/>
              <a:t>CIBA Flow – Backchannel consent capture</a:t>
            </a:r>
          </a:p>
        </p:txBody>
      </p:sp>
      <p:sp>
        <p:nvSpPr>
          <p:cNvPr id="3" name="CuadroTexto 2">
            <a:extLst>
              <a:ext uri="{FF2B5EF4-FFF2-40B4-BE49-F238E27FC236}">
                <a16:creationId xmlns:a16="http://schemas.microsoft.com/office/drawing/2014/main" id="{2C1AB0FC-72FF-567C-2B6E-738632E75989}"/>
              </a:ext>
            </a:extLst>
          </p:cNvPr>
          <p:cNvSpPr txBox="1"/>
          <p:nvPr/>
        </p:nvSpPr>
        <p:spPr>
          <a:xfrm>
            <a:off x="410585" y="2609542"/>
            <a:ext cx="4483663" cy="369332"/>
          </a:xfrm>
          <a:prstGeom prst="rect">
            <a:avLst/>
          </a:prstGeom>
          <a:noFill/>
        </p:spPr>
        <p:txBody>
          <a:bodyPr wrap="none" rtlCol="0">
            <a:spAutoFit/>
          </a:bodyPr>
          <a:lstStyle/>
          <a:p>
            <a:r>
              <a:rPr lang="en-US" u="sng" err="1"/>
              <a:t>AuthCode</a:t>
            </a:r>
            <a:r>
              <a:rPr lang="en-US" u="sng"/>
              <a:t> Flow – Frontend consent capture</a:t>
            </a:r>
          </a:p>
        </p:txBody>
      </p:sp>
      <p:sp>
        <p:nvSpPr>
          <p:cNvPr id="5" name="CuadroTexto 4">
            <a:extLst>
              <a:ext uri="{FF2B5EF4-FFF2-40B4-BE49-F238E27FC236}">
                <a16:creationId xmlns:a16="http://schemas.microsoft.com/office/drawing/2014/main" id="{7DEBD118-131F-F943-2DA7-530D1CD3BC67}"/>
              </a:ext>
            </a:extLst>
          </p:cNvPr>
          <p:cNvSpPr txBox="1"/>
          <p:nvPr/>
        </p:nvSpPr>
        <p:spPr>
          <a:xfrm>
            <a:off x="635000" y="1054645"/>
            <a:ext cx="5461000" cy="923330"/>
          </a:xfrm>
          <a:prstGeom prst="rect">
            <a:avLst/>
          </a:prstGeom>
          <a:noFill/>
        </p:spPr>
        <p:txBody>
          <a:bodyPr wrap="square" rtlCol="0">
            <a:spAutoFit/>
          </a:bodyPr>
          <a:lstStyle/>
          <a:p>
            <a:pPr marL="285750" indent="-285750">
              <a:buClr>
                <a:srgbClr val="92D050"/>
              </a:buClr>
              <a:buFont typeface="Wingdings" pitchFamily="2" charset="2"/>
              <a:buChar char="ü"/>
            </a:pPr>
            <a:r>
              <a:rPr lang="en-US" b="1"/>
              <a:t>Operator is responsible of the privacy management (non-delegation strategy)</a:t>
            </a:r>
          </a:p>
          <a:p>
            <a:pPr marL="285750" indent="-285750">
              <a:buClr>
                <a:srgbClr val="92D050"/>
              </a:buClr>
              <a:buFont typeface="Wingdings" pitchFamily="2" charset="2"/>
              <a:buChar char="ü"/>
            </a:pPr>
            <a:r>
              <a:rPr lang="en-US"/>
              <a:t>Can be triggered from backend</a:t>
            </a:r>
          </a:p>
        </p:txBody>
      </p:sp>
      <p:sp>
        <p:nvSpPr>
          <p:cNvPr id="7" name="CuadroTexto 6">
            <a:extLst>
              <a:ext uri="{FF2B5EF4-FFF2-40B4-BE49-F238E27FC236}">
                <a16:creationId xmlns:a16="http://schemas.microsoft.com/office/drawing/2014/main" id="{5EABDB4A-3C54-838E-98A4-567AC00481E8}"/>
              </a:ext>
            </a:extLst>
          </p:cNvPr>
          <p:cNvSpPr txBox="1"/>
          <p:nvPr/>
        </p:nvSpPr>
        <p:spPr>
          <a:xfrm>
            <a:off x="6096000" y="1054645"/>
            <a:ext cx="5461000" cy="1200329"/>
          </a:xfrm>
          <a:prstGeom prst="rect">
            <a:avLst/>
          </a:prstGeom>
          <a:noFill/>
        </p:spPr>
        <p:txBody>
          <a:bodyPr wrap="square" rtlCol="0">
            <a:spAutoFit/>
          </a:bodyPr>
          <a:lstStyle/>
          <a:p>
            <a:pPr marL="285750" indent="-285750">
              <a:buClr>
                <a:srgbClr val="FF0000"/>
              </a:buClr>
              <a:buFont typeface="Letra del sistema regular"/>
              <a:buChar char="✕"/>
            </a:pPr>
            <a:r>
              <a:rPr lang="en-US" dirty="0"/>
              <a:t>Developer cannot use its own channels to reach the customer</a:t>
            </a:r>
          </a:p>
          <a:p>
            <a:pPr marL="285750" indent="-285750">
              <a:buClr>
                <a:srgbClr val="FF0000"/>
              </a:buClr>
              <a:buFont typeface="Letra del sistema regular"/>
              <a:buChar char="✕"/>
            </a:pPr>
            <a:r>
              <a:rPr lang="en-US" dirty="0"/>
              <a:t>Does not cover all the use cases as operator is the one in charge of reaching the user</a:t>
            </a:r>
          </a:p>
        </p:txBody>
      </p:sp>
      <p:sp>
        <p:nvSpPr>
          <p:cNvPr id="10" name="CuadroTexto 9">
            <a:extLst>
              <a:ext uri="{FF2B5EF4-FFF2-40B4-BE49-F238E27FC236}">
                <a16:creationId xmlns:a16="http://schemas.microsoft.com/office/drawing/2014/main" id="{7503E509-C3C3-324E-BDEC-A80D33777AC2}"/>
              </a:ext>
            </a:extLst>
          </p:cNvPr>
          <p:cNvSpPr txBox="1"/>
          <p:nvPr/>
        </p:nvSpPr>
        <p:spPr>
          <a:xfrm>
            <a:off x="635000" y="3148776"/>
            <a:ext cx="5461000" cy="923330"/>
          </a:xfrm>
          <a:prstGeom prst="rect">
            <a:avLst/>
          </a:prstGeom>
          <a:noFill/>
        </p:spPr>
        <p:txBody>
          <a:bodyPr wrap="square" rtlCol="0">
            <a:spAutoFit/>
          </a:bodyPr>
          <a:lstStyle/>
          <a:p>
            <a:pPr marL="285750" indent="-285750">
              <a:buClr>
                <a:srgbClr val="92D050"/>
              </a:buClr>
              <a:buFont typeface="Wingdings" pitchFamily="2" charset="2"/>
              <a:buChar char="ü"/>
            </a:pPr>
            <a:r>
              <a:rPr lang="en-US" b="1"/>
              <a:t>Operator is responsible of the privacy management (non-delegation strategy)</a:t>
            </a:r>
          </a:p>
          <a:p>
            <a:pPr marL="285750" indent="-285750">
              <a:buClr>
                <a:srgbClr val="92D050"/>
              </a:buClr>
              <a:buFont typeface="Wingdings" pitchFamily="2" charset="2"/>
              <a:buChar char="ü"/>
            </a:pPr>
            <a:r>
              <a:rPr lang="en-US"/>
              <a:t>Adaptable to application’s use cases and channels</a:t>
            </a:r>
          </a:p>
        </p:txBody>
      </p:sp>
      <p:sp>
        <p:nvSpPr>
          <p:cNvPr id="11" name="CuadroTexto 10">
            <a:extLst>
              <a:ext uri="{FF2B5EF4-FFF2-40B4-BE49-F238E27FC236}">
                <a16:creationId xmlns:a16="http://schemas.microsoft.com/office/drawing/2014/main" id="{8202340A-5D43-C35A-DB13-16960E3DA051}"/>
              </a:ext>
            </a:extLst>
          </p:cNvPr>
          <p:cNvSpPr txBox="1"/>
          <p:nvPr/>
        </p:nvSpPr>
        <p:spPr>
          <a:xfrm>
            <a:off x="6096000" y="3148776"/>
            <a:ext cx="5461000" cy="646331"/>
          </a:xfrm>
          <a:prstGeom prst="rect">
            <a:avLst/>
          </a:prstGeom>
          <a:noFill/>
        </p:spPr>
        <p:txBody>
          <a:bodyPr wrap="square" rtlCol="0">
            <a:spAutoFit/>
          </a:bodyPr>
          <a:lstStyle/>
          <a:p>
            <a:pPr marL="285750" indent="-285750">
              <a:buClr>
                <a:srgbClr val="FF0000"/>
              </a:buClr>
              <a:buFont typeface="Letra del sistema regular"/>
              <a:buChar char="✕"/>
            </a:pPr>
            <a:r>
              <a:rPr lang="en-US"/>
              <a:t>Only works for front-end flows, requires APP and user in the process</a:t>
            </a:r>
          </a:p>
        </p:txBody>
      </p:sp>
      <p:sp>
        <p:nvSpPr>
          <p:cNvPr id="12" name="CuadroTexto 11">
            <a:extLst>
              <a:ext uri="{FF2B5EF4-FFF2-40B4-BE49-F238E27FC236}">
                <a16:creationId xmlns:a16="http://schemas.microsoft.com/office/drawing/2014/main" id="{02B26C33-5D65-C143-A15A-8692E5B2D57C}"/>
              </a:ext>
            </a:extLst>
          </p:cNvPr>
          <p:cNvSpPr txBox="1"/>
          <p:nvPr/>
        </p:nvSpPr>
        <p:spPr>
          <a:xfrm>
            <a:off x="410585" y="4426674"/>
            <a:ext cx="5108771" cy="369332"/>
          </a:xfrm>
          <a:prstGeom prst="rect">
            <a:avLst/>
          </a:prstGeom>
          <a:noFill/>
        </p:spPr>
        <p:txBody>
          <a:bodyPr wrap="none" rtlCol="0">
            <a:spAutoFit/>
          </a:bodyPr>
          <a:lstStyle/>
          <a:p>
            <a:r>
              <a:rPr lang="en-US" u="sng"/>
              <a:t>Consent URL Flow – Out Of Band consent capture</a:t>
            </a:r>
          </a:p>
        </p:txBody>
      </p:sp>
      <p:sp>
        <p:nvSpPr>
          <p:cNvPr id="13" name="CuadroTexto 12">
            <a:extLst>
              <a:ext uri="{FF2B5EF4-FFF2-40B4-BE49-F238E27FC236}">
                <a16:creationId xmlns:a16="http://schemas.microsoft.com/office/drawing/2014/main" id="{CCC36DFF-8588-5E31-94F9-27264C9AAF12}"/>
              </a:ext>
            </a:extLst>
          </p:cNvPr>
          <p:cNvSpPr txBox="1"/>
          <p:nvPr/>
        </p:nvSpPr>
        <p:spPr>
          <a:xfrm>
            <a:off x="635000" y="4965908"/>
            <a:ext cx="5461000" cy="1477328"/>
          </a:xfrm>
          <a:prstGeom prst="rect">
            <a:avLst/>
          </a:prstGeom>
          <a:noFill/>
        </p:spPr>
        <p:txBody>
          <a:bodyPr wrap="square" rtlCol="0">
            <a:spAutoFit/>
          </a:bodyPr>
          <a:lstStyle/>
          <a:p>
            <a:pPr marL="285750" indent="-285750">
              <a:buClr>
                <a:srgbClr val="92D050"/>
              </a:buClr>
              <a:buFont typeface="Wingdings" pitchFamily="2" charset="2"/>
              <a:buChar char="ü"/>
            </a:pPr>
            <a:r>
              <a:rPr lang="en-US" b="1"/>
              <a:t>Operator is responsible of the privacy management (non-delegation strategy)</a:t>
            </a:r>
          </a:p>
          <a:p>
            <a:pPr marL="285750" indent="-285750">
              <a:buClr>
                <a:srgbClr val="92D050"/>
              </a:buClr>
              <a:buFont typeface="Wingdings" pitchFamily="2" charset="2"/>
              <a:buChar char="ü"/>
            </a:pPr>
            <a:r>
              <a:rPr lang="en-US"/>
              <a:t>Adaptable to application’s use cases and channels</a:t>
            </a:r>
          </a:p>
          <a:p>
            <a:pPr marL="285750" indent="-285750">
              <a:buClr>
                <a:srgbClr val="92D050"/>
              </a:buClr>
              <a:buFont typeface="Wingdings" pitchFamily="2" charset="2"/>
              <a:buChar char="ü"/>
            </a:pPr>
            <a:r>
              <a:rPr lang="en-US"/>
              <a:t>Can be triggered from backend</a:t>
            </a:r>
          </a:p>
          <a:p>
            <a:pPr marL="285750" indent="-285750">
              <a:buClr>
                <a:srgbClr val="92D050"/>
              </a:buClr>
              <a:buFont typeface="Wingdings" pitchFamily="2" charset="2"/>
              <a:buChar char="ü"/>
            </a:pPr>
            <a:endParaRPr lang="en-US"/>
          </a:p>
        </p:txBody>
      </p:sp>
      <p:sp>
        <p:nvSpPr>
          <p:cNvPr id="16" name="CuadroTexto 15">
            <a:extLst>
              <a:ext uri="{FF2B5EF4-FFF2-40B4-BE49-F238E27FC236}">
                <a16:creationId xmlns:a16="http://schemas.microsoft.com/office/drawing/2014/main" id="{FD74A775-D13E-29A8-2C62-2EEB8EC50A4F}"/>
              </a:ext>
            </a:extLst>
          </p:cNvPr>
          <p:cNvSpPr txBox="1"/>
          <p:nvPr/>
        </p:nvSpPr>
        <p:spPr>
          <a:xfrm>
            <a:off x="6096000" y="4965908"/>
            <a:ext cx="5461000" cy="369332"/>
          </a:xfrm>
          <a:prstGeom prst="rect">
            <a:avLst/>
          </a:prstGeom>
          <a:noFill/>
        </p:spPr>
        <p:txBody>
          <a:bodyPr wrap="square" rtlCol="0">
            <a:spAutoFit/>
          </a:bodyPr>
          <a:lstStyle/>
          <a:p>
            <a:pPr marL="285750" indent="-285750">
              <a:buClr>
                <a:srgbClr val="FF0000"/>
              </a:buClr>
              <a:buFont typeface="Letra del sistema regular"/>
              <a:buChar char="✕"/>
            </a:pPr>
            <a:r>
              <a:rPr lang="en-US"/>
              <a:t>Additional step is required</a:t>
            </a:r>
          </a:p>
        </p:txBody>
      </p:sp>
    </p:spTree>
    <p:extLst>
      <p:ext uri="{BB962C8B-B14F-4D97-AF65-F5344CB8AC3E}">
        <p14:creationId xmlns:p14="http://schemas.microsoft.com/office/powerpoint/2010/main" val="28930128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ángulo redondeado 23">
            <a:extLst>
              <a:ext uri="{FF2B5EF4-FFF2-40B4-BE49-F238E27FC236}">
                <a16:creationId xmlns:a16="http://schemas.microsoft.com/office/drawing/2014/main" id="{A6425C64-13D1-85B3-1994-DA71C36DDE63}"/>
              </a:ext>
            </a:extLst>
          </p:cNvPr>
          <p:cNvSpPr/>
          <p:nvPr/>
        </p:nvSpPr>
        <p:spPr>
          <a:xfrm>
            <a:off x="2844631" y="2760940"/>
            <a:ext cx="2438400" cy="693941"/>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APP</a:t>
            </a:r>
          </a:p>
        </p:txBody>
      </p:sp>
      <p:sp>
        <p:nvSpPr>
          <p:cNvPr id="25" name="Rectángulo redondeado 24">
            <a:extLst>
              <a:ext uri="{FF2B5EF4-FFF2-40B4-BE49-F238E27FC236}">
                <a16:creationId xmlns:a16="http://schemas.microsoft.com/office/drawing/2014/main" id="{C1E4AF01-2C7B-787E-2997-BA960C0C819E}"/>
              </a:ext>
            </a:extLst>
          </p:cNvPr>
          <p:cNvSpPr/>
          <p:nvPr/>
        </p:nvSpPr>
        <p:spPr>
          <a:xfrm>
            <a:off x="9572003" y="647209"/>
            <a:ext cx="2438400" cy="693941"/>
          </a:xfrm>
          <a:prstGeom prst="round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USER</a:t>
            </a:r>
          </a:p>
        </p:txBody>
      </p:sp>
      <p:sp>
        <p:nvSpPr>
          <p:cNvPr id="26" name="Rectángulo redondeado 25">
            <a:extLst>
              <a:ext uri="{FF2B5EF4-FFF2-40B4-BE49-F238E27FC236}">
                <a16:creationId xmlns:a16="http://schemas.microsoft.com/office/drawing/2014/main" id="{E48422F9-CA7C-8423-8DAC-648C27F1C609}"/>
              </a:ext>
            </a:extLst>
          </p:cNvPr>
          <p:cNvSpPr/>
          <p:nvPr/>
        </p:nvSpPr>
        <p:spPr>
          <a:xfrm>
            <a:off x="749300" y="647210"/>
            <a:ext cx="2438400" cy="693941"/>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BACKEND</a:t>
            </a:r>
          </a:p>
        </p:txBody>
      </p:sp>
      <p:sp>
        <p:nvSpPr>
          <p:cNvPr id="27" name="Rectángulo redondeado 26">
            <a:extLst>
              <a:ext uri="{FF2B5EF4-FFF2-40B4-BE49-F238E27FC236}">
                <a16:creationId xmlns:a16="http://schemas.microsoft.com/office/drawing/2014/main" id="{F9B1BFD9-5006-852A-F18A-71A38DA1A2B4}"/>
              </a:ext>
            </a:extLst>
          </p:cNvPr>
          <p:cNvSpPr/>
          <p:nvPr/>
        </p:nvSpPr>
        <p:spPr>
          <a:xfrm>
            <a:off x="5060950" y="647209"/>
            <a:ext cx="2438400" cy="693941"/>
          </a:xfrm>
          <a:prstGeom prst="round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OPERATOR</a:t>
            </a:r>
          </a:p>
        </p:txBody>
      </p:sp>
      <p:sp>
        <p:nvSpPr>
          <p:cNvPr id="28" name="Rectángulo redondeado 27">
            <a:extLst>
              <a:ext uri="{FF2B5EF4-FFF2-40B4-BE49-F238E27FC236}">
                <a16:creationId xmlns:a16="http://schemas.microsoft.com/office/drawing/2014/main" id="{568C5A6E-4459-EF65-A4F7-CB81700F9796}"/>
              </a:ext>
            </a:extLst>
          </p:cNvPr>
          <p:cNvSpPr/>
          <p:nvPr/>
        </p:nvSpPr>
        <p:spPr>
          <a:xfrm>
            <a:off x="749300" y="4936722"/>
            <a:ext cx="2438400" cy="693941"/>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BACKEND</a:t>
            </a:r>
          </a:p>
        </p:txBody>
      </p:sp>
      <p:sp>
        <p:nvSpPr>
          <p:cNvPr id="29" name="Rectángulo redondeado 28">
            <a:extLst>
              <a:ext uri="{FF2B5EF4-FFF2-40B4-BE49-F238E27FC236}">
                <a16:creationId xmlns:a16="http://schemas.microsoft.com/office/drawing/2014/main" id="{47F033B8-638A-11AB-5A81-326B50217564}"/>
              </a:ext>
            </a:extLst>
          </p:cNvPr>
          <p:cNvSpPr/>
          <p:nvPr/>
        </p:nvSpPr>
        <p:spPr>
          <a:xfrm>
            <a:off x="291931" y="2760940"/>
            <a:ext cx="2438400" cy="693941"/>
          </a:xfrm>
          <a:prstGeom prst="round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USER</a:t>
            </a:r>
          </a:p>
        </p:txBody>
      </p:sp>
      <p:sp>
        <p:nvSpPr>
          <p:cNvPr id="30" name="Rectángulo redondeado 29">
            <a:extLst>
              <a:ext uri="{FF2B5EF4-FFF2-40B4-BE49-F238E27FC236}">
                <a16:creationId xmlns:a16="http://schemas.microsoft.com/office/drawing/2014/main" id="{08CCE529-01B7-BAD5-4415-564E8717B056}"/>
              </a:ext>
            </a:extLst>
          </p:cNvPr>
          <p:cNvSpPr/>
          <p:nvPr/>
        </p:nvSpPr>
        <p:spPr>
          <a:xfrm>
            <a:off x="7639050" y="2754173"/>
            <a:ext cx="2438400" cy="693941"/>
          </a:xfrm>
          <a:prstGeom prst="round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OPERATOR</a:t>
            </a:r>
          </a:p>
        </p:txBody>
      </p:sp>
      <p:sp>
        <p:nvSpPr>
          <p:cNvPr id="31" name="Rectángulo redondeado 30">
            <a:extLst>
              <a:ext uri="{FF2B5EF4-FFF2-40B4-BE49-F238E27FC236}">
                <a16:creationId xmlns:a16="http://schemas.microsoft.com/office/drawing/2014/main" id="{17971A8D-045A-8607-9E9A-3EFB7D25B779}"/>
              </a:ext>
            </a:extLst>
          </p:cNvPr>
          <p:cNvSpPr/>
          <p:nvPr/>
        </p:nvSpPr>
        <p:spPr>
          <a:xfrm>
            <a:off x="8242469" y="4944596"/>
            <a:ext cx="2438400" cy="693941"/>
          </a:xfrm>
          <a:prstGeom prst="round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OPERATOR</a:t>
            </a:r>
          </a:p>
        </p:txBody>
      </p:sp>
      <p:sp>
        <p:nvSpPr>
          <p:cNvPr id="32" name="Rectángulo redondeado 31">
            <a:extLst>
              <a:ext uri="{FF2B5EF4-FFF2-40B4-BE49-F238E27FC236}">
                <a16:creationId xmlns:a16="http://schemas.microsoft.com/office/drawing/2014/main" id="{DE773487-1D1B-87C3-E868-DA72D47D6BD1}"/>
              </a:ext>
            </a:extLst>
          </p:cNvPr>
          <p:cNvSpPr/>
          <p:nvPr/>
        </p:nvSpPr>
        <p:spPr>
          <a:xfrm>
            <a:off x="4679608" y="5948414"/>
            <a:ext cx="2438400" cy="693941"/>
          </a:xfrm>
          <a:prstGeom prst="round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USER</a:t>
            </a:r>
          </a:p>
        </p:txBody>
      </p:sp>
      <p:cxnSp>
        <p:nvCxnSpPr>
          <p:cNvPr id="34" name="Conector recto 33">
            <a:extLst>
              <a:ext uri="{FF2B5EF4-FFF2-40B4-BE49-F238E27FC236}">
                <a16:creationId xmlns:a16="http://schemas.microsoft.com/office/drawing/2014/main" id="{34E4B0FF-8493-1231-D72B-DF26B21B2F51}"/>
              </a:ext>
            </a:extLst>
          </p:cNvPr>
          <p:cNvCxnSpPr/>
          <p:nvPr/>
        </p:nvCxnSpPr>
        <p:spPr>
          <a:xfrm>
            <a:off x="152400" y="1997970"/>
            <a:ext cx="11887200" cy="0"/>
          </a:xfrm>
          <a:prstGeom prst="line">
            <a:avLst/>
          </a:prstGeom>
          <a:ln w="285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5" name="Conector recto 34">
            <a:extLst>
              <a:ext uri="{FF2B5EF4-FFF2-40B4-BE49-F238E27FC236}">
                <a16:creationId xmlns:a16="http://schemas.microsoft.com/office/drawing/2014/main" id="{F339D7BA-3602-F104-55F0-65C3F1F0F571}"/>
              </a:ext>
            </a:extLst>
          </p:cNvPr>
          <p:cNvCxnSpPr/>
          <p:nvPr/>
        </p:nvCxnSpPr>
        <p:spPr>
          <a:xfrm>
            <a:off x="166089" y="4270357"/>
            <a:ext cx="11887200" cy="0"/>
          </a:xfrm>
          <a:prstGeom prst="line">
            <a:avLst/>
          </a:prstGeom>
          <a:ln w="285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7" name="Conector angular 36">
            <a:extLst>
              <a:ext uri="{FF2B5EF4-FFF2-40B4-BE49-F238E27FC236}">
                <a16:creationId xmlns:a16="http://schemas.microsoft.com/office/drawing/2014/main" id="{97848E01-FEA5-4633-1EA0-0A16F76B680A}"/>
              </a:ext>
            </a:extLst>
          </p:cNvPr>
          <p:cNvCxnSpPr>
            <a:stCxn id="26" idx="3"/>
            <a:endCxn id="27" idx="1"/>
          </p:cNvCxnSpPr>
          <p:nvPr/>
        </p:nvCxnSpPr>
        <p:spPr>
          <a:xfrm flipV="1">
            <a:off x="3187700" y="994180"/>
            <a:ext cx="1873250" cy="1"/>
          </a:xfrm>
          <a:prstGeom prst="bentConnector3">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44" name="CuadroTexto 43">
            <a:extLst>
              <a:ext uri="{FF2B5EF4-FFF2-40B4-BE49-F238E27FC236}">
                <a16:creationId xmlns:a16="http://schemas.microsoft.com/office/drawing/2014/main" id="{0F484EB3-BF41-6B6F-3AC6-1BAECC07942A}"/>
              </a:ext>
            </a:extLst>
          </p:cNvPr>
          <p:cNvSpPr txBox="1"/>
          <p:nvPr/>
        </p:nvSpPr>
        <p:spPr>
          <a:xfrm>
            <a:off x="410585" y="88413"/>
            <a:ext cx="4369722" cy="369332"/>
          </a:xfrm>
          <a:prstGeom prst="rect">
            <a:avLst/>
          </a:prstGeom>
          <a:noFill/>
        </p:spPr>
        <p:txBody>
          <a:bodyPr wrap="none" rtlCol="0">
            <a:spAutoFit/>
          </a:bodyPr>
          <a:lstStyle/>
          <a:p>
            <a:r>
              <a:rPr lang="en-US" u="sng" dirty="0"/>
              <a:t>CIBA Flow – Backchannel consent capture</a:t>
            </a:r>
          </a:p>
        </p:txBody>
      </p:sp>
      <p:sp>
        <p:nvSpPr>
          <p:cNvPr id="45" name="CuadroTexto 44">
            <a:extLst>
              <a:ext uri="{FF2B5EF4-FFF2-40B4-BE49-F238E27FC236}">
                <a16:creationId xmlns:a16="http://schemas.microsoft.com/office/drawing/2014/main" id="{F8779BC3-53AC-CB8A-238D-DCB6CAB379FB}"/>
              </a:ext>
            </a:extLst>
          </p:cNvPr>
          <p:cNvSpPr txBox="1"/>
          <p:nvPr/>
        </p:nvSpPr>
        <p:spPr>
          <a:xfrm>
            <a:off x="410585" y="2058662"/>
            <a:ext cx="4483663" cy="369332"/>
          </a:xfrm>
          <a:prstGeom prst="rect">
            <a:avLst/>
          </a:prstGeom>
          <a:noFill/>
        </p:spPr>
        <p:txBody>
          <a:bodyPr wrap="none" rtlCol="0">
            <a:spAutoFit/>
          </a:bodyPr>
          <a:lstStyle/>
          <a:p>
            <a:r>
              <a:rPr lang="en-US" u="sng" dirty="0" err="1"/>
              <a:t>AuthCode</a:t>
            </a:r>
            <a:r>
              <a:rPr lang="en-US" u="sng" dirty="0"/>
              <a:t> Flow – Frontend consent capture</a:t>
            </a:r>
          </a:p>
        </p:txBody>
      </p:sp>
      <p:cxnSp>
        <p:nvCxnSpPr>
          <p:cNvPr id="60" name="Conector angular 59">
            <a:extLst>
              <a:ext uri="{FF2B5EF4-FFF2-40B4-BE49-F238E27FC236}">
                <a16:creationId xmlns:a16="http://schemas.microsoft.com/office/drawing/2014/main" id="{B96A1507-590F-4727-593A-499663A80716}"/>
              </a:ext>
            </a:extLst>
          </p:cNvPr>
          <p:cNvCxnSpPr>
            <a:cxnSpLocks/>
            <a:stCxn id="30" idx="2"/>
            <a:endCxn id="29" idx="2"/>
          </p:cNvCxnSpPr>
          <p:nvPr/>
        </p:nvCxnSpPr>
        <p:spPr>
          <a:xfrm rot="5400000">
            <a:off x="5181308" y="-222062"/>
            <a:ext cx="6767" cy="7347119"/>
          </a:xfrm>
          <a:prstGeom prst="bentConnector3">
            <a:avLst>
              <a:gd name="adj1" fmla="val 3478159"/>
            </a:avLst>
          </a:prstGeom>
          <a:ln w="3810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64" name="CuadroTexto 63">
            <a:extLst>
              <a:ext uri="{FF2B5EF4-FFF2-40B4-BE49-F238E27FC236}">
                <a16:creationId xmlns:a16="http://schemas.microsoft.com/office/drawing/2014/main" id="{D44049F4-EC47-25BA-EE28-DE099992912A}"/>
              </a:ext>
            </a:extLst>
          </p:cNvPr>
          <p:cNvSpPr txBox="1"/>
          <p:nvPr/>
        </p:nvSpPr>
        <p:spPr>
          <a:xfrm>
            <a:off x="3705396" y="994179"/>
            <a:ext cx="837858" cy="369332"/>
          </a:xfrm>
          <a:prstGeom prst="rect">
            <a:avLst/>
          </a:prstGeom>
          <a:noFill/>
        </p:spPr>
        <p:txBody>
          <a:bodyPr wrap="none" rtlCol="0">
            <a:spAutoFit/>
          </a:bodyPr>
          <a:lstStyle/>
          <a:p>
            <a:r>
              <a:rPr lang="en-US"/>
              <a:t>Trigger</a:t>
            </a:r>
          </a:p>
        </p:txBody>
      </p:sp>
      <p:sp>
        <p:nvSpPr>
          <p:cNvPr id="65" name="CuadroTexto 64">
            <a:extLst>
              <a:ext uri="{FF2B5EF4-FFF2-40B4-BE49-F238E27FC236}">
                <a16:creationId xmlns:a16="http://schemas.microsoft.com/office/drawing/2014/main" id="{ADC5D7A7-EFA8-9CEE-2DC6-0D664168F6BD}"/>
              </a:ext>
            </a:extLst>
          </p:cNvPr>
          <p:cNvSpPr txBox="1"/>
          <p:nvPr/>
        </p:nvSpPr>
        <p:spPr>
          <a:xfrm>
            <a:off x="7731296" y="1058842"/>
            <a:ext cx="1893532" cy="369332"/>
          </a:xfrm>
          <a:prstGeom prst="rect">
            <a:avLst/>
          </a:prstGeom>
          <a:noFill/>
        </p:spPr>
        <p:txBody>
          <a:bodyPr wrap="none" rtlCol="0">
            <a:spAutoFit/>
          </a:bodyPr>
          <a:lstStyle/>
          <a:p>
            <a:r>
              <a:rPr lang="en-US"/>
              <a:t>Consent Capture</a:t>
            </a:r>
          </a:p>
        </p:txBody>
      </p:sp>
      <p:sp>
        <p:nvSpPr>
          <p:cNvPr id="66" name="CuadroTexto 65">
            <a:extLst>
              <a:ext uri="{FF2B5EF4-FFF2-40B4-BE49-F238E27FC236}">
                <a16:creationId xmlns:a16="http://schemas.microsoft.com/office/drawing/2014/main" id="{E2F51EBB-81FB-524A-F32A-DD14B4EE4C80}"/>
              </a:ext>
            </a:extLst>
          </p:cNvPr>
          <p:cNvSpPr txBox="1"/>
          <p:nvPr/>
        </p:nvSpPr>
        <p:spPr>
          <a:xfrm>
            <a:off x="6083302" y="3087549"/>
            <a:ext cx="837858" cy="369332"/>
          </a:xfrm>
          <a:prstGeom prst="rect">
            <a:avLst/>
          </a:prstGeom>
          <a:noFill/>
        </p:spPr>
        <p:txBody>
          <a:bodyPr wrap="none" rtlCol="0">
            <a:spAutoFit/>
          </a:bodyPr>
          <a:lstStyle/>
          <a:p>
            <a:r>
              <a:rPr lang="en-US"/>
              <a:t>Trigger</a:t>
            </a:r>
          </a:p>
        </p:txBody>
      </p:sp>
      <p:sp>
        <p:nvSpPr>
          <p:cNvPr id="67" name="CuadroTexto 66">
            <a:extLst>
              <a:ext uri="{FF2B5EF4-FFF2-40B4-BE49-F238E27FC236}">
                <a16:creationId xmlns:a16="http://schemas.microsoft.com/office/drawing/2014/main" id="{DFE03A9A-5302-7802-6268-C5CCAD9BD130}"/>
              </a:ext>
            </a:extLst>
          </p:cNvPr>
          <p:cNvSpPr txBox="1"/>
          <p:nvPr/>
        </p:nvSpPr>
        <p:spPr>
          <a:xfrm>
            <a:off x="5060950" y="3767072"/>
            <a:ext cx="1893532" cy="369332"/>
          </a:xfrm>
          <a:prstGeom prst="rect">
            <a:avLst/>
          </a:prstGeom>
          <a:noFill/>
        </p:spPr>
        <p:txBody>
          <a:bodyPr wrap="none" rtlCol="0">
            <a:spAutoFit/>
          </a:bodyPr>
          <a:lstStyle/>
          <a:p>
            <a:r>
              <a:rPr lang="en-US"/>
              <a:t>Consent Capture</a:t>
            </a:r>
          </a:p>
        </p:txBody>
      </p:sp>
      <p:sp>
        <p:nvSpPr>
          <p:cNvPr id="69" name="CuadroTexto 68">
            <a:extLst>
              <a:ext uri="{FF2B5EF4-FFF2-40B4-BE49-F238E27FC236}">
                <a16:creationId xmlns:a16="http://schemas.microsoft.com/office/drawing/2014/main" id="{5DBC6B49-713D-E5D3-2D49-C7F8F31BB263}"/>
              </a:ext>
            </a:extLst>
          </p:cNvPr>
          <p:cNvSpPr txBox="1"/>
          <p:nvPr/>
        </p:nvSpPr>
        <p:spPr>
          <a:xfrm>
            <a:off x="4721728" y="5267913"/>
            <a:ext cx="3051669" cy="369332"/>
          </a:xfrm>
          <a:prstGeom prst="rect">
            <a:avLst/>
          </a:prstGeom>
          <a:noFill/>
        </p:spPr>
        <p:txBody>
          <a:bodyPr wrap="none" rtlCol="0">
            <a:spAutoFit/>
          </a:bodyPr>
          <a:lstStyle/>
          <a:p>
            <a:r>
              <a:rPr lang="en-US"/>
              <a:t>Trigger Consent Capture URL</a:t>
            </a:r>
          </a:p>
        </p:txBody>
      </p:sp>
      <p:cxnSp>
        <p:nvCxnSpPr>
          <p:cNvPr id="82" name="Conector recto de flecha 81">
            <a:extLst>
              <a:ext uri="{FF2B5EF4-FFF2-40B4-BE49-F238E27FC236}">
                <a16:creationId xmlns:a16="http://schemas.microsoft.com/office/drawing/2014/main" id="{8ABECE9A-8FC8-A956-0DEC-AB27CB680DDE}"/>
              </a:ext>
            </a:extLst>
          </p:cNvPr>
          <p:cNvCxnSpPr>
            <a:stCxn id="24" idx="3"/>
            <a:endCxn id="30" idx="1"/>
          </p:cNvCxnSpPr>
          <p:nvPr/>
        </p:nvCxnSpPr>
        <p:spPr>
          <a:xfrm flipV="1">
            <a:off x="5283031" y="3101144"/>
            <a:ext cx="2356019" cy="6767"/>
          </a:xfrm>
          <a:prstGeom prst="straightConnector1">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83" name="Conector recto de flecha 82">
            <a:extLst>
              <a:ext uri="{FF2B5EF4-FFF2-40B4-BE49-F238E27FC236}">
                <a16:creationId xmlns:a16="http://schemas.microsoft.com/office/drawing/2014/main" id="{FD4D4698-683E-82C4-D550-317A55DAAEC8}"/>
              </a:ext>
            </a:extLst>
          </p:cNvPr>
          <p:cNvCxnSpPr>
            <a:cxnSpLocks/>
          </p:cNvCxnSpPr>
          <p:nvPr/>
        </p:nvCxnSpPr>
        <p:spPr>
          <a:xfrm>
            <a:off x="3187700" y="5254224"/>
            <a:ext cx="5054769" cy="7874"/>
          </a:xfrm>
          <a:prstGeom prst="straightConnector1">
            <a:avLst/>
          </a:prstGeom>
          <a:ln w="3810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86" name="Elipse 85">
            <a:extLst>
              <a:ext uri="{FF2B5EF4-FFF2-40B4-BE49-F238E27FC236}">
                <a16:creationId xmlns:a16="http://schemas.microsoft.com/office/drawing/2014/main" id="{68988842-827E-9FB8-159B-59A8FFC81938}"/>
              </a:ext>
            </a:extLst>
          </p:cNvPr>
          <p:cNvSpPr/>
          <p:nvPr/>
        </p:nvSpPr>
        <p:spPr>
          <a:xfrm>
            <a:off x="3477247" y="1053611"/>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a:t>1</a:t>
            </a:r>
          </a:p>
        </p:txBody>
      </p:sp>
      <p:sp>
        <p:nvSpPr>
          <p:cNvPr id="87" name="Elipse 86">
            <a:extLst>
              <a:ext uri="{FF2B5EF4-FFF2-40B4-BE49-F238E27FC236}">
                <a16:creationId xmlns:a16="http://schemas.microsoft.com/office/drawing/2014/main" id="{AD7FF549-D2E1-3883-072E-B4CFF8FEFE7B}"/>
              </a:ext>
            </a:extLst>
          </p:cNvPr>
          <p:cNvSpPr/>
          <p:nvPr/>
        </p:nvSpPr>
        <p:spPr>
          <a:xfrm>
            <a:off x="7531893" y="1100858"/>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a:t>2</a:t>
            </a:r>
          </a:p>
        </p:txBody>
      </p:sp>
      <p:sp>
        <p:nvSpPr>
          <p:cNvPr id="88" name="Elipse 87">
            <a:extLst>
              <a:ext uri="{FF2B5EF4-FFF2-40B4-BE49-F238E27FC236}">
                <a16:creationId xmlns:a16="http://schemas.microsoft.com/office/drawing/2014/main" id="{7AE31145-12FF-4120-E37E-7FA95961AE1C}"/>
              </a:ext>
            </a:extLst>
          </p:cNvPr>
          <p:cNvSpPr/>
          <p:nvPr/>
        </p:nvSpPr>
        <p:spPr>
          <a:xfrm>
            <a:off x="5898808" y="3147629"/>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a:t>1</a:t>
            </a:r>
          </a:p>
        </p:txBody>
      </p:sp>
      <p:sp>
        <p:nvSpPr>
          <p:cNvPr id="89" name="Elipse 88">
            <a:extLst>
              <a:ext uri="{FF2B5EF4-FFF2-40B4-BE49-F238E27FC236}">
                <a16:creationId xmlns:a16="http://schemas.microsoft.com/office/drawing/2014/main" id="{DBFA092E-5FA6-8EB2-1F16-BA3A4969C185}"/>
              </a:ext>
            </a:extLst>
          </p:cNvPr>
          <p:cNvSpPr/>
          <p:nvPr/>
        </p:nvSpPr>
        <p:spPr>
          <a:xfrm>
            <a:off x="4858543" y="3805694"/>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a:t>2</a:t>
            </a:r>
          </a:p>
        </p:txBody>
      </p:sp>
      <p:cxnSp>
        <p:nvCxnSpPr>
          <p:cNvPr id="91" name="Conector recto de flecha 90">
            <a:extLst>
              <a:ext uri="{FF2B5EF4-FFF2-40B4-BE49-F238E27FC236}">
                <a16:creationId xmlns:a16="http://schemas.microsoft.com/office/drawing/2014/main" id="{569B3EAD-0AAD-B29E-B233-AE47C9C45C3C}"/>
              </a:ext>
            </a:extLst>
          </p:cNvPr>
          <p:cNvCxnSpPr>
            <a:cxnSpLocks/>
            <a:endCxn id="25" idx="1"/>
          </p:cNvCxnSpPr>
          <p:nvPr/>
        </p:nvCxnSpPr>
        <p:spPr>
          <a:xfrm flipV="1">
            <a:off x="7499350" y="994180"/>
            <a:ext cx="2072653" cy="5321"/>
          </a:xfrm>
          <a:prstGeom prst="straightConnector1">
            <a:avLst/>
          </a:prstGeom>
          <a:ln w="3810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94" name="Elipse 93">
            <a:extLst>
              <a:ext uri="{FF2B5EF4-FFF2-40B4-BE49-F238E27FC236}">
                <a16:creationId xmlns:a16="http://schemas.microsoft.com/office/drawing/2014/main" id="{FF321826-FA8C-7FFF-5D85-F27215E7CFE2}"/>
              </a:ext>
            </a:extLst>
          </p:cNvPr>
          <p:cNvSpPr/>
          <p:nvPr/>
        </p:nvSpPr>
        <p:spPr>
          <a:xfrm>
            <a:off x="4486436" y="5342348"/>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a:t>1</a:t>
            </a:r>
          </a:p>
        </p:txBody>
      </p:sp>
      <p:cxnSp>
        <p:nvCxnSpPr>
          <p:cNvPr id="103" name="Conector angular 102">
            <a:extLst>
              <a:ext uri="{FF2B5EF4-FFF2-40B4-BE49-F238E27FC236}">
                <a16:creationId xmlns:a16="http://schemas.microsoft.com/office/drawing/2014/main" id="{FAD130FE-8A33-F50B-D6BF-86A1A7782BB1}"/>
              </a:ext>
            </a:extLst>
          </p:cNvPr>
          <p:cNvCxnSpPr>
            <a:cxnSpLocks/>
            <a:stCxn id="28" idx="2"/>
            <a:endCxn id="32" idx="1"/>
          </p:cNvCxnSpPr>
          <p:nvPr/>
        </p:nvCxnSpPr>
        <p:spPr>
          <a:xfrm rot="16200000" flipH="1">
            <a:off x="2991693" y="4607470"/>
            <a:ext cx="664722" cy="2711108"/>
          </a:xfrm>
          <a:prstGeom prst="bentConnector2">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07" name="CuadroTexto 106">
            <a:extLst>
              <a:ext uri="{FF2B5EF4-FFF2-40B4-BE49-F238E27FC236}">
                <a16:creationId xmlns:a16="http://schemas.microsoft.com/office/drawing/2014/main" id="{2D63FB0D-525B-6F72-D988-6F8000AB474C}"/>
              </a:ext>
            </a:extLst>
          </p:cNvPr>
          <p:cNvSpPr txBox="1"/>
          <p:nvPr/>
        </p:nvSpPr>
        <p:spPr>
          <a:xfrm>
            <a:off x="2596404" y="6255630"/>
            <a:ext cx="1492716" cy="369332"/>
          </a:xfrm>
          <a:prstGeom prst="rect">
            <a:avLst/>
          </a:prstGeom>
          <a:noFill/>
        </p:spPr>
        <p:txBody>
          <a:bodyPr wrap="none" rtlCol="0">
            <a:spAutoFit/>
          </a:bodyPr>
          <a:lstStyle/>
          <a:p>
            <a:r>
              <a:rPr lang="en-US"/>
              <a:t>Consent URL</a:t>
            </a:r>
          </a:p>
        </p:txBody>
      </p:sp>
      <p:sp>
        <p:nvSpPr>
          <p:cNvPr id="108" name="Elipse 107">
            <a:extLst>
              <a:ext uri="{FF2B5EF4-FFF2-40B4-BE49-F238E27FC236}">
                <a16:creationId xmlns:a16="http://schemas.microsoft.com/office/drawing/2014/main" id="{2313613E-DC5A-9AC1-02CC-6BAACD4B43A3}"/>
              </a:ext>
            </a:extLst>
          </p:cNvPr>
          <p:cNvSpPr/>
          <p:nvPr/>
        </p:nvSpPr>
        <p:spPr>
          <a:xfrm>
            <a:off x="2361112" y="6330065"/>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a:t>2</a:t>
            </a:r>
          </a:p>
        </p:txBody>
      </p:sp>
      <p:cxnSp>
        <p:nvCxnSpPr>
          <p:cNvPr id="111" name="Conector angular 110">
            <a:extLst>
              <a:ext uri="{FF2B5EF4-FFF2-40B4-BE49-F238E27FC236}">
                <a16:creationId xmlns:a16="http://schemas.microsoft.com/office/drawing/2014/main" id="{E0924F5D-1293-1A9C-C6DE-139C959A7074}"/>
              </a:ext>
            </a:extLst>
          </p:cNvPr>
          <p:cNvCxnSpPr>
            <a:cxnSpLocks/>
            <a:stCxn id="31" idx="2"/>
            <a:endCxn id="32" idx="3"/>
          </p:cNvCxnSpPr>
          <p:nvPr/>
        </p:nvCxnSpPr>
        <p:spPr>
          <a:xfrm rot="5400000">
            <a:off x="7961415" y="4795131"/>
            <a:ext cx="656848" cy="2343661"/>
          </a:xfrm>
          <a:prstGeom prst="bentConnector2">
            <a:avLst/>
          </a:prstGeom>
          <a:ln w="3810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14" name="CuadroTexto 113">
            <a:extLst>
              <a:ext uri="{FF2B5EF4-FFF2-40B4-BE49-F238E27FC236}">
                <a16:creationId xmlns:a16="http://schemas.microsoft.com/office/drawing/2014/main" id="{87134B6C-10BC-28EC-2208-1B105BDCAFF4}"/>
              </a:ext>
            </a:extLst>
          </p:cNvPr>
          <p:cNvSpPr txBox="1"/>
          <p:nvPr/>
        </p:nvSpPr>
        <p:spPr>
          <a:xfrm>
            <a:off x="7627498" y="6319758"/>
            <a:ext cx="1893532" cy="369332"/>
          </a:xfrm>
          <a:prstGeom prst="rect">
            <a:avLst/>
          </a:prstGeom>
          <a:noFill/>
        </p:spPr>
        <p:txBody>
          <a:bodyPr wrap="none" rtlCol="0">
            <a:spAutoFit/>
          </a:bodyPr>
          <a:lstStyle/>
          <a:p>
            <a:r>
              <a:rPr lang="en-US"/>
              <a:t>Consent Capture</a:t>
            </a:r>
          </a:p>
        </p:txBody>
      </p:sp>
      <p:sp>
        <p:nvSpPr>
          <p:cNvPr id="115" name="Elipse 114">
            <a:extLst>
              <a:ext uri="{FF2B5EF4-FFF2-40B4-BE49-F238E27FC236}">
                <a16:creationId xmlns:a16="http://schemas.microsoft.com/office/drawing/2014/main" id="{7C8423D2-BFC9-B5FF-7D6D-857C9498D23E}"/>
              </a:ext>
            </a:extLst>
          </p:cNvPr>
          <p:cNvSpPr/>
          <p:nvPr/>
        </p:nvSpPr>
        <p:spPr>
          <a:xfrm>
            <a:off x="7425091" y="6358380"/>
            <a:ext cx="254000" cy="25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b="1"/>
              <a:t>3</a:t>
            </a:r>
          </a:p>
        </p:txBody>
      </p:sp>
      <p:sp>
        <p:nvSpPr>
          <p:cNvPr id="116" name="CuadroTexto 115">
            <a:extLst>
              <a:ext uri="{FF2B5EF4-FFF2-40B4-BE49-F238E27FC236}">
                <a16:creationId xmlns:a16="http://schemas.microsoft.com/office/drawing/2014/main" id="{1DEAC3D4-3491-26CD-4201-AC618010BAFF}"/>
              </a:ext>
            </a:extLst>
          </p:cNvPr>
          <p:cNvSpPr txBox="1"/>
          <p:nvPr/>
        </p:nvSpPr>
        <p:spPr>
          <a:xfrm>
            <a:off x="296644" y="4316968"/>
            <a:ext cx="5062283" cy="369332"/>
          </a:xfrm>
          <a:prstGeom prst="rect">
            <a:avLst/>
          </a:prstGeom>
          <a:noFill/>
        </p:spPr>
        <p:txBody>
          <a:bodyPr wrap="none" rtlCol="0">
            <a:spAutoFit/>
          </a:bodyPr>
          <a:lstStyle/>
          <a:p>
            <a:r>
              <a:rPr lang="en-US" u="sng"/>
              <a:t>Consent URL Flow – Out Of Band consent capture</a:t>
            </a:r>
          </a:p>
        </p:txBody>
      </p:sp>
    </p:spTree>
    <p:extLst>
      <p:ext uri="{BB962C8B-B14F-4D97-AF65-F5344CB8AC3E}">
        <p14:creationId xmlns:p14="http://schemas.microsoft.com/office/powerpoint/2010/main" val="16841784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B972C71-BCDA-994C-9A71-511E7F3458E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
            <a:ext cx="12191999" cy="6858001"/>
          </a:xfrm>
          <a:prstGeom prst="rect">
            <a:avLst/>
          </a:prstGeom>
        </p:spPr>
      </p:pic>
      <p:pic>
        <p:nvPicPr>
          <p:cNvPr id="10" name="Picture 7">
            <a:extLst>
              <a:ext uri="{FF2B5EF4-FFF2-40B4-BE49-F238E27FC236}">
                <a16:creationId xmlns:a16="http://schemas.microsoft.com/office/drawing/2014/main" id="{769018B5-C827-8751-5C66-60F88D54D29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43407" y="2816668"/>
            <a:ext cx="905186" cy="1224663"/>
          </a:xfrm>
          <a:prstGeom prst="rect">
            <a:avLst/>
          </a:prstGeom>
        </p:spPr>
      </p:pic>
      <p:sp>
        <p:nvSpPr>
          <p:cNvPr id="3" name="TextBox 2">
            <a:extLst>
              <a:ext uri="{FF2B5EF4-FFF2-40B4-BE49-F238E27FC236}">
                <a16:creationId xmlns:a16="http://schemas.microsoft.com/office/drawing/2014/main" id="{DA221ACC-BF47-2AFE-57FE-3323B3E14B7B}"/>
              </a:ext>
            </a:extLst>
          </p:cNvPr>
          <p:cNvSpPr txBox="1"/>
          <p:nvPr/>
        </p:nvSpPr>
        <p:spPr>
          <a:xfrm>
            <a:off x="483476" y="6202036"/>
            <a:ext cx="2396359" cy="276999"/>
          </a:xfrm>
          <a:prstGeom prst="rect">
            <a:avLst/>
          </a:prstGeom>
          <a:noFill/>
        </p:spPr>
        <p:txBody>
          <a:bodyPr wrap="square" rtlCol="0">
            <a:spAutoFit/>
          </a:bodyPr>
          <a:lstStyle/>
          <a:p>
            <a:r>
              <a:rPr lang="en-GB" sz="1200" b="1">
                <a:solidFill>
                  <a:schemeClr val="bg2"/>
                </a:solidFill>
              </a:rPr>
              <a:t>opengateway.telefonica.com</a:t>
            </a:r>
          </a:p>
        </p:txBody>
      </p:sp>
      <p:sp>
        <p:nvSpPr>
          <p:cNvPr id="5" name="TextBox 4">
            <a:extLst>
              <a:ext uri="{FF2B5EF4-FFF2-40B4-BE49-F238E27FC236}">
                <a16:creationId xmlns:a16="http://schemas.microsoft.com/office/drawing/2014/main" id="{EB8E3B39-6D34-3B66-E917-E3A5B1428376}"/>
              </a:ext>
            </a:extLst>
          </p:cNvPr>
          <p:cNvSpPr txBox="1"/>
          <p:nvPr/>
        </p:nvSpPr>
        <p:spPr>
          <a:xfrm>
            <a:off x="8728842" y="6232813"/>
            <a:ext cx="3242441" cy="215444"/>
          </a:xfrm>
          <a:prstGeom prst="rect">
            <a:avLst/>
          </a:prstGeom>
          <a:noFill/>
        </p:spPr>
        <p:txBody>
          <a:bodyPr wrap="square" rtlCol="0">
            <a:spAutoFit/>
          </a:bodyPr>
          <a:lstStyle/>
          <a:p>
            <a:r>
              <a:rPr lang="en-GB" sz="800">
                <a:solidFill>
                  <a:schemeClr val="bg2"/>
                </a:solidFill>
              </a:rPr>
              <a:t>2023 © Telefónica Digital España, S.L.U. All rights reserved.</a:t>
            </a:r>
          </a:p>
        </p:txBody>
      </p:sp>
    </p:spTree>
    <p:extLst>
      <p:ext uri="{BB962C8B-B14F-4D97-AF65-F5344CB8AC3E}">
        <p14:creationId xmlns:p14="http://schemas.microsoft.com/office/powerpoint/2010/main" val="741852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lipse 10">
            <a:extLst>
              <a:ext uri="{FF2B5EF4-FFF2-40B4-BE49-F238E27FC236}">
                <a16:creationId xmlns:a16="http://schemas.microsoft.com/office/drawing/2014/main" id="{00AF730F-9A85-140F-5146-C504258A0D9E}"/>
              </a:ext>
            </a:extLst>
          </p:cNvPr>
          <p:cNvSpPr/>
          <p:nvPr/>
        </p:nvSpPr>
        <p:spPr>
          <a:xfrm>
            <a:off x="166649" y="368186"/>
            <a:ext cx="457200" cy="457200"/>
          </a:xfrm>
          <a:prstGeom prst="ellipse">
            <a:avLst/>
          </a:prstGeom>
          <a:solidFill>
            <a:schemeClr val="bg2"/>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a:ln>
                  <a:noFill/>
                </a:ln>
                <a:solidFill>
                  <a:srgbClr val="FFFFFF"/>
                </a:solidFill>
                <a:effectLst/>
                <a:uLnTx/>
                <a:uFillTx/>
                <a:latin typeface="Arial"/>
                <a:ea typeface="+mn-ea"/>
                <a:cs typeface="Arial"/>
              </a:rPr>
              <a:t>1</a:t>
            </a:r>
          </a:p>
        </p:txBody>
      </p:sp>
      <p:sp>
        <p:nvSpPr>
          <p:cNvPr id="14" name="CuadroTexto 13">
            <a:extLst>
              <a:ext uri="{FF2B5EF4-FFF2-40B4-BE49-F238E27FC236}">
                <a16:creationId xmlns:a16="http://schemas.microsoft.com/office/drawing/2014/main" id="{864BC543-8A4E-9677-ABB8-EC2F85365853}"/>
              </a:ext>
            </a:extLst>
          </p:cNvPr>
          <p:cNvSpPr txBox="1"/>
          <p:nvPr/>
        </p:nvSpPr>
        <p:spPr>
          <a:xfrm>
            <a:off x="623849" y="369858"/>
            <a:ext cx="2738570" cy="461665"/>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dirty="0">
                <a:ln>
                  <a:noFill/>
                </a:ln>
                <a:solidFill>
                  <a:srgbClr val="0066FF"/>
                </a:solidFill>
                <a:effectLst/>
                <a:uLnTx/>
                <a:uFillTx/>
                <a:latin typeface="Calibri"/>
                <a:ea typeface="+mn-ea"/>
                <a:cs typeface="Calibri"/>
              </a:rPr>
              <a:t>Consent </a:t>
            </a:r>
            <a:r>
              <a:rPr kumimoji="0" lang="en-US" sz="2400" b="1" i="0" u="none" strike="noStrike" kern="1200" cap="none" spc="0" normalizeH="0" baseline="0" dirty="0" err="1">
                <a:ln>
                  <a:noFill/>
                </a:ln>
                <a:solidFill>
                  <a:srgbClr val="0066FF"/>
                </a:solidFill>
                <a:effectLst/>
                <a:uLnTx/>
                <a:uFillTx/>
                <a:latin typeface="Calibri"/>
                <a:ea typeface="+mn-ea"/>
                <a:cs typeface="Calibri"/>
              </a:rPr>
              <a:t>OutOfBand</a:t>
            </a:r>
            <a:endParaRPr kumimoji="0" lang="en-US" sz="2400" b="1" i="0" u="none" strike="noStrike" kern="1200" cap="none" spc="0" normalizeH="0" baseline="0" dirty="0">
              <a:ln>
                <a:noFill/>
              </a:ln>
              <a:solidFill>
                <a:srgbClr val="0066FF"/>
              </a:solidFill>
              <a:effectLst/>
              <a:uLnTx/>
              <a:uFillTx/>
              <a:latin typeface="Calibri"/>
              <a:ea typeface="+mn-ea"/>
              <a:cs typeface="Calibri"/>
            </a:endParaRPr>
          </a:p>
        </p:txBody>
      </p:sp>
      <p:sp>
        <p:nvSpPr>
          <p:cNvPr id="4" name="CuadroTexto 1">
            <a:extLst>
              <a:ext uri="{FF2B5EF4-FFF2-40B4-BE49-F238E27FC236}">
                <a16:creationId xmlns:a16="http://schemas.microsoft.com/office/drawing/2014/main" id="{443460A3-63F9-3F8C-500B-1A50A3110F78}"/>
              </a:ext>
            </a:extLst>
          </p:cNvPr>
          <p:cNvSpPr txBox="1"/>
          <p:nvPr/>
        </p:nvSpPr>
        <p:spPr>
          <a:xfrm>
            <a:off x="621272" y="1109451"/>
            <a:ext cx="2743200"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800" b="1" dirty="0">
                <a:solidFill>
                  <a:srgbClr val="0066FF"/>
                </a:solidFill>
                <a:latin typeface="Calibri"/>
                <a:cs typeface="Calibri"/>
              </a:rPr>
              <a:t>Consent Capture</a:t>
            </a:r>
            <a:r>
              <a:rPr kumimoji="0" lang="en-GB" sz="2800" b="1" i="0" u="none" strike="noStrike" kern="1200" cap="none" spc="0" normalizeH="0" baseline="0" noProof="0" dirty="0">
                <a:ln>
                  <a:noFill/>
                </a:ln>
                <a:solidFill>
                  <a:srgbClr val="0066FF"/>
                </a:solidFill>
                <a:effectLst/>
                <a:uLnTx/>
                <a:uFillTx/>
                <a:latin typeface="Calibri"/>
                <a:ea typeface="+mn-ea"/>
                <a:cs typeface="Calibri"/>
              </a:rPr>
              <a:t> </a:t>
            </a:r>
          </a:p>
        </p:txBody>
      </p:sp>
      <p:sp>
        <p:nvSpPr>
          <p:cNvPr id="6" name="CuadroTexto 6">
            <a:extLst>
              <a:ext uri="{FF2B5EF4-FFF2-40B4-BE49-F238E27FC236}">
                <a16:creationId xmlns:a16="http://schemas.microsoft.com/office/drawing/2014/main" id="{02323F50-D856-3FFB-4F7B-99D4A4855E65}"/>
              </a:ext>
            </a:extLst>
          </p:cNvPr>
          <p:cNvSpPr txBox="1"/>
          <p:nvPr/>
        </p:nvSpPr>
        <p:spPr>
          <a:xfrm>
            <a:off x="621272" y="1674674"/>
            <a:ext cx="10772802" cy="203132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solidFill>
                  <a:srgbClr val="212121"/>
                </a:solidFill>
                <a:latin typeface="Calibri Light"/>
                <a:ea typeface="Calibri"/>
                <a:cs typeface="Calibri"/>
              </a:rPr>
              <a:t>Explicit consent</a:t>
            </a:r>
            <a:r>
              <a:rPr kumimoji="0" lang="en-GB" sz="1800" b="0" i="0" u="none" strike="noStrike" kern="1200" cap="none" spc="0" normalizeH="0" baseline="0" noProof="0" dirty="0">
                <a:ln>
                  <a:noFill/>
                </a:ln>
                <a:solidFill>
                  <a:srgbClr val="212121"/>
                </a:solidFill>
                <a:effectLst/>
                <a:uLnTx/>
                <a:uFillTx/>
                <a:latin typeface="Calibri Light"/>
                <a:ea typeface="Calibri"/>
                <a:cs typeface="Calibri"/>
              </a:rPr>
              <a:t> is required in many CAMARA APIs for the developer to be able to consume/treat personal data of the telco subscribers.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212121"/>
                </a:solidFill>
                <a:effectLst/>
                <a:uLnTx/>
                <a:uFillTx/>
                <a:latin typeface="Calibri Light"/>
                <a:ea typeface="Calibri"/>
                <a:cs typeface="Calibri"/>
              </a:rPr>
              <a:t>Users may not always be available to interact the CAMARA device (the device which data is going to be treated) in the moment that the developer wants to use the CAMARA API.</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1" dirty="0">
                <a:solidFill>
                  <a:srgbClr val="212121"/>
                </a:solidFill>
                <a:latin typeface="Calibri Light"/>
                <a:ea typeface="Calibri"/>
                <a:cs typeface="Calibri"/>
              </a:rPr>
              <a:t>Consent </a:t>
            </a:r>
            <a:r>
              <a:rPr lang="en-GB" b="1" dirty="0" err="1">
                <a:solidFill>
                  <a:srgbClr val="212121"/>
                </a:solidFill>
                <a:latin typeface="Calibri Light"/>
                <a:ea typeface="Calibri"/>
                <a:cs typeface="Calibri"/>
              </a:rPr>
              <a:t>OutOfBand</a:t>
            </a:r>
            <a:r>
              <a:rPr lang="en-GB" b="1" dirty="0">
                <a:solidFill>
                  <a:srgbClr val="212121"/>
                </a:solidFill>
                <a:latin typeface="Calibri Light"/>
                <a:ea typeface="Calibri"/>
                <a:cs typeface="Calibri"/>
              </a:rPr>
              <a:t> </a:t>
            </a:r>
            <a:r>
              <a:rPr lang="en-GB" dirty="0">
                <a:solidFill>
                  <a:srgbClr val="212121"/>
                </a:solidFill>
                <a:latin typeface="Calibri Light"/>
                <a:ea typeface="Calibri"/>
                <a:cs typeface="Calibri"/>
              </a:rPr>
              <a:t>is meant to capture user consent in a different moment to when the API is executed, even in a different device than the CAMARA device.</a:t>
            </a:r>
            <a:endParaRPr kumimoji="0" lang="en-GB" sz="1800" b="0" i="0" u="none" strike="noStrike" kern="1200" cap="none" spc="0" normalizeH="0" baseline="0" noProof="0" dirty="0">
              <a:ln>
                <a:noFill/>
              </a:ln>
              <a:solidFill>
                <a:srgbClr val="212121"/>
              </a:solidFill>
              <a:effectLst/>
              <a:uLnTx/>
              <a:uFillTx/>
              <a:latin typeface="Calibri Light"/>
              <a:ea typeface="Calibri"/>
              <a:cs typeface="Calibri"/>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1800" b="0" i="0" u="none" strike="noStrike" kern="1200" cap="none" spc="0" normalizeH="0" baseline="0" noProof="0" dirty="0">
              <a:ln>
                <a:noFill/>
              </a:ln>
              <a:solidFill>
                <a:srgbClr val="586179"/>
              </a:solidFill>
              <a:effectLst/>
              <a:uLnTx/>
              <a:uFillTx/>
              <a:latin typeface="Arial"/>
              <a:ea typeface="+mn-ea"/>
              <a:cs typeface="Arial"/>
            </a:endParaRPr>
          </a:p>
        </p:txBody>
      </p:sp>
      <p:sp>
        <p:nvSpPr>
          <p:cNvPr id="2" name="CuadroTexto 1">
            <a:extLst>
              <a:ext uri="{FF2B5EF4-FFF2-40B4-BE49-F238E27FC236}">
                <a16:creationId xmlns:a16="http://schemas.microsoft.com/office/drawing/2014/main" id="{F713C77F-94AB-5198-2F0C-19E09CEA5EEB}"/>
              </a:ext>
            </a:extLst>
          </p:cNvPr>
          <p:cNvSpPr txBox="1"/>
          <p:nvPr/>
        </p:nvSpPr>
        <p:spPr>
          <a:xfrm>
            <a:off x="621272" y="3403805"/>
            <a:ext cx="8435035"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800" b="1" dirty="0">
                <a:solidFill>
                  <a:srgbClr val="0066FF"/>
                </a:solidFill>
                <a:latin typeface="Calibri"/>
                <a:cs typeface="Calibri"/>
              </a:rPr>
              <a:t>Consent Capture URL mechanism</a:t>
            </a:r>
            <a:r>
              <a:rPr kumimoji="0" lang="en-GB" sz="2800" b="1" i="0" u="none" strike="noStrike" kern="1200" cap="none" spc="0" normalizeH="0" baseline="0" noProof="0" dirty="0">
                <a:ln>
                  <a:noFill/>
                </a:ln>
                <a:solidFill>
                  <a:srgbClr val="0066FF"/>
                </a:solidFill>
                <a:effectLst/>
                <a:uLnTx/>
                <a:uFillTx/>
                <a:latin typeface="Calibri"/>
                <a:ea typeface="+mn-ea"/>
                <a:cs typeface="Calibri"/>
              </a:rPr>
              <a:t> </a:t>
            </a:r>
          </a:p>
        </p:txBody>
      </p:sp>
      <p:sp>
        <p:nvSpPr>
          <p:cNvPr id="3" name="CuadroTexto 2">
            <a:extLst>
              <a:ext uri="{FF2B5EF4-FFF2-40B4-BE49-F238E27FC236}">
                <a16:creationId xmlns:a16="http://schemas.microsoft.com/office/drawing/2014/main" id="{1B1F4B55-B74B-414E-CCC0-A7FB89A872D7}"/>
              </a:ext>
            </a:extLst>
          </p:cNvPr>
          <p:cNvSpPr txBox="1"/>
          <p:nvPr/>
        </p:nvSpPr>
        <p:spPr>
          <a:xfrm>
            <a:off x="812800" y="4178300"/>
            <a:ext cx="2108269" cy="2308324"/>
          </a:xfrm>
          <a:prstGeom prst="rect">
            <a:avLst/>
          </a:prstGeom>
          <a:noFill/>
        </p:spPr>
        <p:txBody>
          <a:bodyPr wrap="none" rtlCol="0">
            <a:spAutoFit/>
          </a:bodyPr>
          <a:lstStyle/>
          <a:p>
            <a:r>
              <a:rPr lang="en-US" b="1"/>
              <a:t>What it does NOT</a:t>
            </a:r>
          </a:p>
          <a:p>
            <a:endParaRPr lang="en-US"/>
          </a:p>
          <a:p>
            <a:endParaRPr lang="en-US"/>
          </a:p>
          <a:p>
            <a:endParaRPr lang="en-US"/>
          </a:p>
          <a:p>
            <a:r>
              <a:rPr lang="en-US" b="1"/>
              <a:t>What it does</a:t>
            </a:r>
          </a:p>
          <a:p>
            <a:endParaRPr lang="en-US"/>
          </a:p>
          <a:p>
            <a:endParaRPr lang="en-US"/>
          </a:p>
          <a:p>
            <a:endParaRPr lang="en-US"/>
          </a:p>
        </p:txBody>
      </p:sp>
      <p:sp>
        <p:nvSpPr>
          <p:cNvPr id="5" name="CuadroTexto 4">
            <a:extLst>
              <a:ext uri="{FF2B5EF4-FFF2-40B4-BE49-F238E27FC236}">
                <a16:creationId xmlns:a16="http://schemas.microsoft.com/office/drawing/2014/main" id="{BF4BFC5C-FFF3-77F8-F856-183B60C3914E}"/>
              </a:ext>
            </a:extLst>
          </p:cNvPr>
          <p:cNvSpPr txBox="1"/>
          <p:nvPr/>
        </p:nvSpPr>
        <p:spPr>
          <a:xfrm>
            <a:off x="3250831" y="4168372"/>
            <a:ext cx="4935967" cy="369332"/>
          </a:xfrm>
          <a:prstGeom prst="rect">
            <a:avLst/>
          </a:prstGeom>
          <a:noFill/>
        </p:spPr>
        <p:txBody>
          <a:bodyPr wrap="none" rtlCol="0">
            <a:spAutoFit/>
          </a:bodyPr>
          <a:lstStyle/>
          <a:p>
            <a:pPr marL="285750" indent="-285750">
              <a:buClr>
                <a:srgbClr val="FF0000"/>
              </a:buClr>
              <a:buFont typeface="Letra del sistema regular"/>
              <a:buChar char="☓"/>
            </a:pPr>
            <a:r>
              <a:rPr lang="en-GB" dirty="0"/>
              <a:t>Delegating consent in application/developer</a:t>
            </a:r>
          </a:p>
        </p:txBody>
      </p:sp>
      <p:sp>
        <p:nvSpPr>
          <p:cNvPr id="7" name="CuadroTexto 6">
            <a:extLst>
              <a:ext uri="{FF2B5EF4-FFF2-40B4-BE49-F238E27FC236}">
                <a16:creationId xmlns:a16="http://schemas.microsoft.com/office/drawing/2014/main" id="{D0682CA2-83BE-7EB1-B2BE-5726D88DDACB}"/>
              </a:ext>
            </a:extLst>
          </p:cNvPr>
          <p:cNvSpPr txBox="1"/>
          <p:nvPr/>
        </p:nvSpPr>
        <p:spPr>
          <a:xfrm>
            <a:off x="3250831" y="4904601"/>
            <a:ext cx="8435035" cy="2031325"/>
          </a:xfrm>
          <a:prstGeom prst="rect">
            <a:avLst/>
          </a:prstGeom>
          <a:noFill/>
        </p:spPr>
        <p:txBody>
          <a:bodyPr wrap="square" rtlCol="0">
            <a:spAutoFit/>
          </a:bodyPr>
          <a:lstStyle/>
          <a:p>
            <a:pPr marL="285750" indent="-285750">
              <a:buClr>
                <a:srgbClr val="00B050"/>
              </a:buClr>
              <a:buFont typeface="Letra del sistema regular"/>
              <a:buChar char="✓"/>
            </a:pPr>
            <a:r>
              <a:rPr lang="en-US" dirty="0"/>
              <a:t>Standard mechanism to allow developer to trigger consent capture out of band</a:t>
            </a:r>
          </a:p>
          <a:p>
            <a:pPr marL="285750" indent="-285750">
              <a:buClr>
                <a:srgbClr val="00B050"/>
              </a:buClr>
              <a:buFont typeface="Letra del sistema regular"/>
              <a:buChar char="✓"/>
            </a:pPr>
            <a:r>
              <a:rPr lang="en-US" dirty="0"/>
              <a:t>Standard mechanism to allow developer to use its own channels when reaching the user in a consent capture flow.</a:t>
            </a:r>
          </a:p>
          <a:p>
            <a:pPr marL="285750" indent="-285750">
              <a:buClr>
                <a:srgbClr val="00B050"/>
              </a:buClr>
              <a:buFont typeface="Letra del sistema regular"/>
              <a:buChar char="✓"/>
            </a:pPr>
            <a:r>
              <a:rPr lang="en-US" dirty="0"/>
              <a:t>Standard mechanism to allow developers to expose a telco’s front-end consent capture while integrating APIs from backend.</a:t>
            </a:r>
          </a:p>
          <a:p>
            <a:pPr marL="285750" indent="-285750">
              <a:buClr>
                <a:srgbClr val="00B050"/>
              </a:buClr>
              <a:buFont typeface="Letra del sistema regular"/>
              <a:buChar char="✓"/>
            </a:pPr>
            <a:endParaRPr lang="en-US" dirty="0"/>
          </a:p>
          <a:p>
            <a:pPr marL="285750" indent="-285750">
              <a:buClr>
                <a:srgbClr val="00B050"/>
              </a:buClr>
              <a:buFont typeface="Letra del sistema regular"/>
              <a:buChar char="✓"/>
            </a:pPr>
            <a:endParaRPr lang="en-US" dirty="0"/>
          </a:p>
        </p:txBody>
      </p:sp>
      <p:sp>
        <p:nvSpPr>
          <p:cNvPr id="8" name="CuadroTexto 7">
            <a:extLst>
              <a:ext uri="{FF2B5EF4-FFF2-40B4-BE49-F238E27FC236}">
                <a16:creationId xmlns:a16="http://schemas.microsoft.com/office/drawing/2014/main" id="{B0F98BFC-238C-FF24-F783-5E5E1F12952D}"/>
              </a:ext>
            </a:extLst>
          </p:cNvPr>
          <p:cNvSpPr txBox="1"/>
          <p:nvPr/>
        </p:nvSpPr>
        <p:spPr>
          <a:xfrm>
            <a:off x="6896101" y="258938"/>
            <a:ext cx="4978400" cy="923330"/>
          </a:xfrm>
          <a:prstGeom prst="rect">
            <a:avLst/>
          </a:prstGeom>
          <a:noFill/>
          <a:ln>
            <a:solidFill>
              <a:schemeClr val="bg2"/>
            </a:solidFill>
          </a:ln>
        </p:spPr>
        <p:txBody>
          <a:bodyPr wrap="square" rtlCol="0">
            <a:spAutoFit/>
          </a:bodyPr>
          <a:lstStyle/>
          <a:p>
            <a:r>
              <a:rPr lang="en-GB" dirty="0"/>
              <a:t>CAMARA device: </a:t>
            </a:r>
          </a:p>
          <a:p>
            <a:r>
              <a:rPr lang="en-GB" dirty="0"/>
              <a:t>The device in which the subscriber line that the developer wants to access is installed</a:t>
            </a:r>
          </a:p>
        </p:txBody>
      </p:sp>
    </p:spTree>
    <p:extLst>
      <p:ext uri="{BB962C8B-B14F-4D97-AF65-F5344CB8AC3E}">
        <p14:creationId xmlns:p14="http://schemas.microsoft.com/office/powerpoint/2010/main" val="231544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95242FE0-3893-AA3F-57A0-E5CBA5204AB3}"/>
              </a:ext>
            </a:extLst>
          </p:cNvPr>
          <p:cNvSpPr txBox="1">
            <a:spLocks/>
          </p:cNvSpPr>
          <p:nvPr/>
        </p:nvSpPr>
        <p:spPr>
          <a:xfrm>
            <a:off x="1346200" y="3946525"/>
            <a:ext cx="10515600" cy="1882775"/>
          </a:xfrm>
          <a:prstGeom prst="rect">
            <a:avLst/>
          </a:prstGeom>
        </p:spPr>
        <p:txBody>
          <a:bodyPr vert="horz" lIns="91440" tIns="45720" rIns="91440" bIns="45720" rtlCol="0" anchor="b">
            <a:normAutofit fontScale="5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i="1" dirty="0"/>
              <a:t>As a developer, I want to be able to trigger a consent capture process out of band.</a:t>
            </a:r>
          </a:p>
          <a:p>
            <a:pPr algn="l"/>
            <a:endParaRPr lang="en-US" i="1" dirty="0"/>
          </a:p>
          <a:p>
            <a:pPr algn="l"/>
            <a:r>
              <a:rPr lang="en-US" i="1" dirty="0"/>
              <a:t>So that I can provide my customers in the best possible fit for when and where to do the consent capture.</a:t>
            </a:r>
          </a:p>
        </p:txBody>
      </p:sp>
      <p:sp>
        <p:nvSpPr>
          <p:cNvPr id="6" name="Título 1">
            <a:extLst>
              <a:ext uri="{FF2B5EF4-FFF2-40B4-BE49-F238E27FC236}">
                <a16:creationId xmlns:a16="http://schemas.microsoft.com/office/drawing/2014/main" id="{2123B87A-545E-9DFA-BB34-B093BF3FF62C}"/>
              </a:ext>
            </a:extLst>
          </p:cNvPr>
          <p:cNvSpPr txBox="1">
            <a:spLocks/>
          </p:cNvSpPr>
          <p:nvPr/>
        </p:nvSpPr>
        <p:spPr>
          <a:xfrm>
            <a:off x="1346200" y="933450"/>
            <a:ext cx="10515600" cy="2298700"/>
          </a:xfrm>
          <a:prstGeom prst="rect">
            <a:avLst/>
          </a:prstGeom>
        </p:spPr>
        <p:txBody>
          <a:bodyPr vert="horz" lIns="91440" tIns="45720" rIns="91440" bIns="45720" rtlCol="0" anchor="b">
            <a:normAutofit fontScale="4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i="1" dirty="0"/>
              <a:t>As an operator, </a:t>
            </a:r>
            <a:endParaRPr lang="en-US" i="1"/>
          </a:p>
          <a:p>
            <a:pPr algn="l"/>
            <a:r>
              <a:rPr lang="en-US" i="1" dirty="0"/>
              <a:t>I want to control the consent capture process, </a:t>
            </a:r>
            <a:r>
              <a:rPr lang="en-US" i="1"/>
              <a:t>including authentication </a:t>
            </a:r>
            <a:r>
              <a:rPr lang="en-US" i="1" dirty="0"/>
              <a:t>and user experience, and </a:t>
            </a:r>
            <a:r>
              <a:rPr lang="en-US" i="1"/>
              <a:t>persist</a:t>
            </a:r>
            <a:r>
              <a:rPr lang="en-US" i="1" dirty="0"/>
              <a:t> the lawful basis of my customers.</a:t>
            </a:r>
          </a:p>
          <a:p>
            <a:pPr algn="l"/>
            <a:endParaRPr lang="en-US" i="1" dirty="0"/>
          </a:p>
          <a:p>
            <a:pPr algn="l"/>
            <a:r>
              <a:rPr lang="en-US" i="1" dirty="0"/>
              <a:t>So that I keep responsibility on the privacy management of my subscribers ensuring a correct data ownership .</a:t>
            </a:r>
          </a:p>
        </p:txBody>
      </p:sp>
      <p:sp>
        <p:nvSpPr>
          <p:cNvPr id="7" name="Elipse 6">
            <a:extLst>
              <a:ext uri="{FF2B5EF4-FFF2-40B4-BE49-F238E27FC236}">
                <a16:creationId xmlns:a16="http://schemas.microsoft.com/office/drawing/2014/main" id="{C4262C81-D34B-6101-7D62-7908F0E75FE6}"/>
              </a:ext>
            </a:extLst>
          </p:cNvPr>
          <p:cNvSpPr/>
          <p:nvPr/>
        </p:nvSpPr>
        <p:spPr>
          <a:xfrm>
            <a:off x="166649" y="368186"/>
            <a:ext cx="457200" cy="457200"/>
          </a:xfrm>
          <a:prstGeom prst="ellipse">
            <a:avLst/>
          </a:prstGeom>
          <a:solidFill>
            <a:srgbClr val="0066FF"/>
          </a:solidFill>
          <a:ln w="28575" cap="flat" cmpd="sng" algn="ctr">
            <a:solidFill>
              <a:srgbClr val="FFFFFF"/>
            </a:solidFill>
            <a:prstDash val="solid"/>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800" b="0" i="0" u="none" strike="noStrike" kern="0" cap="none" spc="0" normalizeH="0" baseline="0" noProof="0">
                <a:ln>
                  <a:noFill/>
                </a:ln>
                <a:solidFill>
                  <a:srgbClr val="FFFFFF"/>
                </a:solidFill>
                <a:effectLst/>
                <a:uLnTx/>
                <a:uFillTx/>
                <a:latin typeface="Arial"/>
                <a:ea typeface="+mn-ea"/>
                <a:cs typeface="Arial"/>
              </a:rPr>
              <a:t>1</a:t>
            </a:r>
          </a:p>
        </p:txBody>
      </p:sp>
      <p:sp>
        <p:nvSpPr>
          <p:cNvPr id="10" name="CuadroTexto 9">
            <a:extLst>
              <a:ext uri="{FF2B5EF4-FFF2-40B4-BE49-F238E27FC236}">
                <a16:creationId xmlns:a16="http://schemas.microsoft.com/office/drawing/2014/main" id="{B80C19B2-0FB8-7264-3DFB-E06195779602}"/>
              </a:ext>
            </a:extLst>
          </p:cNvPr>
          <p:cNvSpPr txBox="1"/>
          <p:nvPr/>
        </p:nvSpPr>
        <p:spPr>
          <a:xfrm>
            <a:off x="623849" y="369858"/>
            <a:ext cx="2738570" cy="461665"/>
          </a:xfrm>
          <a:prstGeom prst="rect">
            <a:avLst/>
          </a:prstGeom>
          <a:noFill/>
        </p:spPr>
        <p:txBody>
          <a:bodyPr wrap="none" lIns="91440" tIns="45720" rIns="91440" bIns="45720" rtlCol="0" anchor="t">
            <a:spAutoFit/>
          </a:bodyPr>
          <a:lstStyle/>
          <a:p>
            <a:r>
              <a:rPr lang="en-US" sz="2400" b="1" dirty="0">
                <a:solidFill>
                  <a:srgbClr val="0066FF"/>
                </a:solidFill>
                <a:latin typeface="Calibri"/>
                <a:cs typeface="Calibri"/>
              </a:rPr>
              <a:t>Consent </a:t>
            </a:r>
            <a:r>
              <a:rPr lang="en-US" sz="2400" b="1" err="1">
                <a:solidFill>
                  <a:srgbClr val="0066FF"/>
                </a:solidFill>
                <a:latin typeface="Calibri"/>
                <a:cs typeface="Calibri"/>
              </a:rPr>
              <a:t>OutOfBand</a:t>
            </a:r>
            <a:endParaRPr lang="en-US" sz="2400" b="1" dirty="0">
              <a:solidFill>
                <a:srgbClr val="0066FF"/>
              </a:solidFill>
              <a:latin typeface="Calibri"/>
              <a:cs typeface="Calibri"/>
            </a:endParaRPr>
          </a:p>
        </p:txBody>
      </p:sp>
      <p:cxnSp>
        <p:nvCxnSpPr>
          <p:cNvPr id="5" name="Conector recto 4">
            <a:extLst>
              <a:ext uri="{FF2B5EF4-FFF2-40B4-BE49-F238E27FC236}">
                <a16:creationId xmlns:a16="http://schemas.microsoft.com/office/drawing/2014/main" id="{9BBC4276-FE48-E35B-FFAD-A734C8845D98}"/>
              </a:ext>
            </a:extLst>
          </p:cNvPr>
          <p:cNvCxnSpPr>
            <a:cxnSpLocks/>
          </p:cNvCxnSpPr>
          <p:nvPr/>
        </p:nvCxnSpPr>
        <p:spPr>
          <a:xfrm>
            <a:off x="777766" y="3626069"/>
            <a:ext cx="1069953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8211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F5723D-24CD-09EB-4560-FBA86926A6AF}"/>
              </a:ext>
            </a:extLst>
          </p:cNvPr>
          <p:cNvSpPr>
            <a:spLocks noGrp="1"/>
          </p:cNvSpPr>
          <p:nvPr>
            <p:ph type="title"/>
          </p:nvPr>
        </p:nvSpPr>
        <p:spPr>
          <a:xfrm>
            <a:off x="1174531" y="2103437"/>
            <a:ext cx="10515600" cy="1325563"/>
          </a:xfrm>
        </p:spPr>
        <p:txBody>
          <a:bodyPr>
            <a:normAutofit/>
          </a:bodyPr>
          <a:lstStyle/>
          <a:p>
            <a:r>
              <a:rPr lang="en-US" sz="2000">
                <a:solidFill>
                  <a:srgbClr val="0066FF"/>
                </a:solidFill>
                <a:latin typeface="Calibri" panose="020F0502020204030204" pitchFamily="34" charset="0"/>
                <a:cs typeface="Calibri" panose="020F0502020204030204" pitchFamily="34" charset="0"/>
              </a:rPr>
              <a:t>User Story 1</a:t>
            </a:r>
          </a:p>
        </p:txBody>
      </p:sp>
      <p:sp>
        <p:nvSpPr>
          <p:cNvPr id="3" name="Marcador de contenido 2">
            <a:extLst>
              <a:ext uri="{FF2B5EF4-FFF2-40B4-BE49-F238E27FC236}">
                <a16:creationId xmlns:a16="http://schemas.microsoft.com/office/drawing/2014/main" id="{F8F6CC76-6F16-C3E8-1409-796EA5A29092}"/>
              </a:ext>
            </a:extLst>
          </p:cNvPr>
          <p:cNvSpPr>
            <a:spLocks noGrp="1"/>
          </p:cNvSpPr>
          <p:nvPr>
            <p:ph idx="1"/>
          </p:nvPr>
        </p:nvSpPr>
        <p:spPr>
          <a:xfrm>
            <a:off x="1174531" y="2991643"/>
            <a:ext cx="10334297" cy="2175669"/>
          </a:xfrm>
        </p:spPr>
        <p:txBody>
          <a:bodyPr/>
          <a:lstStyle/>
          <a:p>
            <a:pPr marL="0" indent="0">
              <a:buNone/>
            </a:pPr>
            <a:r>
              <a:rPr lang="en-US" dirty="0">
                <a:latin typeface="Calibri" panose="020F0502020204030204" pitchFamily="34" charset="0"/>
                <a:cs typeface="Calibri" panose="020F0502020204030204" pitchFamily="34" charset="0"/>
              </a:rPr>
              <a:t>As a developer that sells a device without UX capabilities</a:t>
            </a:r>
          </a:p>
          <a:p>
            <a:pPr marL="0" indent="0">
              <a:buNone/>
            </a:pPr>
            <a:r>
              <a:rPr lang="en-US" dirty="0">
                <a:latin typeface="Calibri" panose="020F0502020204030204" pitchFamily="34" charset="0"/>
                <a:cs typeface="Calibri" panose="020F0502020204030204" pitchFamily="34" charset="0"/>
              </a:rPr>
              <a:t>I want to be able to obtain a consent URL to trigger a consent capture process out of band.</a:t>
            </a:r>
          </a:p>
          <a:p>
            <a:pPr marL="0" indent="0">
              <a:buNone/>
            </a:pPr>
            <a:r>
              <a:rPr lang="en-US" dirty="0">
                <a:latin typeface="Calibri" panose="020F0502020204030204" pitchFamily="34" charset="0"/>
                <a:cs typeface="Calibri" panose="020F0502020204030204" pitchFamily="34" charset="0"/>
              </a:rPr>
              <a:t>So that I can call CAMARA APIs when user needs them.</a:t>
            </a:r>
          </a:p>
        </p:txBody>
      </p:sp>
    </p:spTree>
    <p:extLst>
      <p:ext uri="{BB962C8B-B14F-4D97-AF65-F5344CB8AC3E}">
        <p14:creationId xmlns:p14="http://schemas.microsoft.com/office/powerpoint/2010/main" val="4084720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47FFC-B9EE-3AFA-9CD3-065C064D40F3}"/>
            </a:ext>
          </a:extLst>
        </p:cNvPr>
        <p:cNvGrpSpPr/>
        <p:nvPr/>
      </p:nvGrpSpPr>
      <p:grpSpPr>
        <a:xfrm>
          <a:off x="0" y="0"/>
          <a:ext cx="0" cy="0"/>
          <a:chOff x="0" y="0"/>
          <a:chExt cx="0" cy="0"/>
        </a:xfrm>
      </p:grpSpPr>
      <p:sp>
        <p:nvSpPr>
          <p:cNvPr id="5" name="Elipse 4">
            <a:extLst>
              <a:ext uri="{FF2B5EF4-FFF2-40B4-BE49-F238E27FC236}">
                <a16:creationId xmlns:a16="http://schemas.microsoft.com/office/drawing/2014/main" id="{36D87888-EE1F-0C36-127C-6E9E9B045976}"/>
              </a:ext>
            </a:extLst>
          </p:cNvPr>
          <p:cNvSpPr/>
          <p:nvPr/>
        </p:nvSpPr>
        <p:spPr>
          <a:xfrm>
            <a:off x="166649" y="368186"/>
            <a:ext cx="457200" cy="457200"/>
          </a:xfrm>
          <a:prstGeom prst="ellipse">
            <a:avLst/>
          </a:prstGeom>
          <a:solidFill>
            <a:srgbClr val="0066FF"/>
          </a:solidFill>
          <a:ln w="28575" cap="flat" cmpd="sng" algn="ctr">
            <a:solidFill>
              <a:srgbClr val="FFFFFF"/>
            </a:solidFill>
            <a:prstDash val="solid"/>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800" b="0" i="0" u="none" strike="noStrike" kern="0" cap="none" spc="0" normalizeH="0" baseline="0" noProof="0">
                <a:ln>
                  <a:noFill/>
                </a:ln>
                <a:solidFill>
                  <a:srgbClr val="FFFFFF"/>
                </a:solidFill>
                <a:effectLst/>
                <a:uLnTx/>
                <a:uFillTx/>
                <a:latin typeface="Arial"/>
                <a:ea typeface="+mn-ea"/>
                <a:cs typeface="Arial"/>
              </a:rPr>
              <a:t>1</a:t>
            </a:r>
          </a:p>
        </p:txBody>
      </p:sp>
      <p:sp>
        <p:nvSpPr>
          <p:cNvPr id="6" name="CuadroTexto 5">
            <a:extLst>
              <a:ext uri="{FF2B5EF4-FFF2-40B4-BE49-F238E27FC236}">
                <a16:creationId xmlns:a16="http://schemas.microsoft.com/office/drawing/2014/main" id="{CF1D0152-9C1D-EC6F-1496-64398B288E92}"/>
              </a:ext>
            </a:extLst>
          </p:cNvPr>
          <p:cNvSpPr txBox="1"/>
          <p:nvPr/>
        </p:nvSpPr>
        <p:spPr>
          <a:xfrm>
            <a:off x="623849" y="369858"/>
            <a:ext cx="4567276" cy="461665"/>
          </a:xfrm>
          <a:prstGeom prst="rect">
            <a:avLst/>
          </a:prstGeom>
          <a:noFill/>
        </p:spPr>
        <p:txBody>
          <a:bodyPr wrap="none" lIns="91440" tIns="45720" rIns="91440" bIns="45720" rtlCol="0" anchor="t">
            <a:spAutoFit/>
          </a:bodyPr>
          <a:lstStyle/>
          <a:p>
            <a:r>
              <a:rPr lang="en-US" sz="2400" b="1" dirty="0">
                <a:solidFill>
                  <a:srgbClr val="0066FF"/>
                </a:solidFill>
                <a:latin typeface="Calibri"/>
                <a:cs typeface="Calibri"/>
              </a:rPr>
              <a:t>Consent </a:t>
            </a:r>
            <a:r>
              <a:rPr lang="en-US" sz="2400" b="1" dirty="0" err="1">
                <a:solidFill>
                  <a:srgbClr val="0066FF"/>
                </a:solidFill>
                <a:latin typeface="Calibri"/>
                <a:cs typeface="Calibri"/>
              </a:rPr>
              <a:t>OutOfBand</a:t>
            </a:r>
            <a:r>
              <a:rPr lang="en-US" sz="2400" b="1" dirty="0">
                <a:solidFill>
                  <a:srgbClr val="0066FF"/>
                </a:solidFill>
                <a:latin typeface="Calibri"/>
                <a:cs typeface="Calibri"/>
              </a:rPr>
              <a:t>  - User story 1</a:t>
            </a:r>
          </a:p>
        </p:txBody>
      </p:sp>
      <p:sp>
        <p:nvSpPr>
          <p:cNvPr id="10" name="CuadroTexto 9">
            <a:extLst>
              <a:ext uri="{FF2B5EF4-FFF2-40B4-BE49-F238E27FC236}">
                <a16:creationId xmlns:a16="http://schemas.microsoft.com/office/drawing/2014/main" id="{8042E45C-F88E-CDE9-EB7E-A2121D58E6CB}"/>
              </a:ext>
            </a:extLst>
          </p:cNvPr>
          <p:cNvSpPr txBox="1"/>
          <p:nvPr/>
        </p:nvSpPr>
        <p:spPr>
          <a:xfrm>
            <a:off x="153948" y="2174705"/>
            <a:ext cx="12025351" cy="4708981"/>
          </a:xfrm>
          <a:prstGeom prst="rect">
            <a:avLst/>
          </a:prstGeom>
          <a:noFill/>
        </p:spPr>
        <p:txBody>
          <a:bodyPr wrap="square">
            <a:spAutoFit/>
          </a:bodyPr>
          <a:lstStyle/>
          <a:p>
            <a:pPr marL="171450" indent="-171450" algn="l">
              <a:buFont typeface="Arial" panose="020B0604020202020204" pitchFamily="34" charset="0"/>
              <a:buChar char="•"/>
            </a:pPr>
            <a:r>
              <a:rPr lang="en-US" sz="1500" b="0" i="0" u="none" strike="noStrike" dirty="0">
                <a:solidFill>
                  <a:srgbClr val="212121"/>
                </a:solidFill>
                <a:effectLst/>
                <a:latin typeface="Aptos" panose="020B0004020202020204" pitchFamily="34" charset="0"/>
              </a:rPr>
              <a:t>The tracker vendor has bought some location-API services from </a:t>
            </a:r>
            <a:r>
              <a:rPr lang="en-US" sz="1500" dirty="0" err="1">
                <a:solidFill>
                  <a:srgbClr val="212121"/>
                </a:solidFill>
                <a:latin typeface="Aptos" panose="020B0004020202020204" pitchFamily="34" charset="0"/>
              </a:rPr>
              <a:t>telcoA</a:t>
            </a:r>
            <a:endParaRPr lang="en-US" sz="1500" dirty="0">
              <a:solidFill>
                <a:srgbClr val="212121"/>
              </a:solidFill>
              <a:latin typeface="Aptos" panose="020B0004020202020204" pitchFamily="34" charset="0"/>
            </a:endParaRPr>
          </a:p>
          <a:p>
            <a:pPr marL="171450" indent="-171450" algn="l">
              <a:buFont typeface="Arial" panose="020B0604020202020204" pitchFamily="34" charset="0"/>
              <a:buChar char="•"/>
            </a:pPr>
            <a:r>
              <a:rPr lang="en-US" sz="1500" b="0" i="0" u="none" strike="noStrike" dirty="0">
                <a:solidFill>
                  <a:srgbClr val="212121"/>
                </a:solidFill>
                <a:effectLst/>
                <a:latin typeface="Aptos" panose="020B0004020202020204" pitchFamily="34" charset="0"/>
              </a:rPr>
              <a:t>User buys a tracker and installs a </a:t>
            </a:r>
            <a:r>
              <a:rPr lang="en-US" sz="1500" b="0" i="0" u="none" strike="noStrike" dirty="0" err="1">
                <a:solidFill>
                  <a:srgbClr val="212121"/>
                </a:solidFill>
                <a:effectLst/>
                <a:latin typeface="Aptos" panose="020B0004020202020204" pitchFamily="34" charset="0"/>
              </a:rPr>
              <a:t>telcoA</a:t>
            </a:r>
            <a:r>
              <a:rPr lang="en-US" sz="1500" b="0" i="0" u="none" strike="noStrike" dirty="0">
                <a:solidFill>
                  <a:srgbClr val="212121"/>
                </a:solidFill>
                <a:effectLst/>
                <a:latin typeface="Aptos" panose="020B0004020202020204" pitchFamily="34" charset="0"/>
              </a:rPr>
              <a:t> </a:t>
            </a:r>
            <a:r>
              <a:rPr lang="en-US" sz="1500" b="0" i="0" u="none" strike="noStrike" dirty="0" err="1">
                <a:solidFill>
                  <a:srgbClr val="212121"/>
                </a:solidFill>
                <a:effectLst/>
                <a:latin typeface="Aptos" panose="020B0004020202020204" pitchFamily="34" charset="0"/>
              </a:rPr>
              <a:t>simcard</a:t>
            </a:r>
            <a:r>
              <a:rPr lang="en-US" sz="1500" b="0" i="0" u="none" strike="noStrike" dirty="0">
                <a:solidFill>
                  <a:srgbClr val="212121"/>
                </a:solidFill>
                <a:effectLst/>
                <a:latin typeface="Aptos" panose="020B0004020202020204" pitchFamily="34" charset="0"/>
              </a:rPr>
              <a:t> (or already embedded)</a:t>
            </a:r>
            <a:endParaRPr lang="en-US" sz="1500" dirty="0">
              <a:solidFill>
                <a:srgbClr val="212121"/>
              </a:solidFill>
              <a:latin typeface="Aptos" panose="020B0004020202020204" pitchFamily="34" charset="0"/>
            </a:endParaRPr>
          </a:p>
          <a:p>
            <a:pPr marL="171450" indent="-171450" algn="l">
              <a:buFont typeface="Arial" panose="020B0604020202020204" pitchFamily="34" charset="0"/>
              <a:buChar char="•"/>
            </a:pPr>
            <a:r>
              <a:rPr lang="en-US" sz="1500" b="0" i="0" u="none" strike="noStrike" dirty="0">
                <a:solidFill>
                  <a:srgbClr val="212121"/>
                </a:solidFill>
                <a:effectLst/>
                <a:latin typeface="Aptos" panose="020B0004020202020204" pitchFamily="34" charset="0"/>
              </a:rPr>
              <a:t>User opens the tracker vendor's tracker configuration page on their laptop or smartphone and enters the </a:t>
            </a:r>
            <a:r>
              <a:rPr lang="en-US" sz="1500" b="0" i="0" u="none" strike="noStrike" dirty="0" err="1">
                <a:solidFill>
                  <a:srgbClr val="212121"/>
                </a:solidFill>
                <a:effectLst/>
                <a:latin typeface="Aptos" panose="020B0004020202020204" pitchFamily="34" charset="0"/>
              </a:rPr>
              <a:t>msisdn</a:t>
            </a:r>
            <a:r>
              <a:rPr lang="en-US" sz="1500" b="0" i="0" u="none" strike="noStrike" dirty="0">
                <a:solidFill>
                  <a:srgbClr val="212121"/>
                </a:solidFill>
                <a:effectLst/>
                <a:latin typeface="Aptos" panose="020B0004020202020204" pitchFamily="34" charset="0"/>
              </a:rPr>
              <a:t> of the tracker sim-card and the tracker-id associated with the tracker.</a:t>
            </a:r>
          </a:p>
          <a:p>
            <a:pPr marL="171450" indent="-171450" algn="l">
              <a:buFont typeface="Arial" panose="020B0604020202020204" pitchFamily="34" charset="0"/>
              <a:buChar char="•"/>
            </a:pPr>
            <a:r>
              <a:rPr lang="en-US" sz="1500" b="0" i="0" u="none" strike="noStrike" dirty="0">
                <a:solidFill>
                  <a:srgbClr val="212121"/>
                </a:solidFill>
                <a:effectLst/>
                <a:latin typeface="Aptos" panose="020B0004020202020204" pitchFamily="34" charset="0"/>
              </a:rPr>
              <a:t>The tracker vendor lets the user create an account</a:t>
            </a:r>
          </a:p>
          <a:p>
            <a:pPr marL="171450" indent="-171450" algn="l">
              <a:buFont typeface="Arial" panose="020B0604020202020204" pitchFamily="34" charset="0"/>
              <a:buChar char="•"/>
            </a:pPr>
            <a:r>
              <a:rPr lang="en-US" sz="1500" b="0" i="0" u="none" strike="noStrike" dirty="0">
                <a:solidFill>
                  <a:srgbClr val="212121"/>
                </a:solidFill>
                <a:effectLst/>
                <a:latin typeface="Aptos" panose="020B0004020202020204" pitchFamily="34" charset="0"/>
              </a:rPr>
              <a:t>The tracker vendor asks </a:t>
            </a:r>
            <a:r>
              <a:rPr lang="en-US" sz="1500" dirty="0">
                <a:solidFill>
                  <a:srgbClr val="212121"/>
                </a:solidFill>
                <a:latin typeface="Aptos" panose="020B0004020202020204" pitchFamily="34" charset="0"/>
              </a:rPr>
              <a:t>user to provide location-API consent in that moment, so consent is already available by the moment location-API is used</a:t>
            </a:r>
          </a:p>
          <a:p>
            <a:pPr marL="171450" indent="-171450" algn="l">
              <a:buFont typeface="Arial" panose="020B0604020202020204" pitchFamily="34" charset="0"/>
              <a:buChar char="•"/>
            </a:pPr>
            <a:r>
              <a:rPr lang="en-US" sz="1500" b="0" i="0" u="none" strike="noStrike" dirty="0">
                <a:solidFill>
                  <a:srgbClr val="212121"/>
                </a:solidFill>
                <a:effectLst/>
                <a:latin typeface="Aptos" panose="020B0004020202020204" pitchFamily="34" charset="0"/>
              </a:rPr>
              <a:t>OPT</a:t>
            </a:r>
            <a:r>
              <a:rPr lang="en-US" sz="1500" dirty="0">
                <a:solidFill>
                  <a:srgbClr val="212121"/>
                </a:solidFill>
                <a:latin typeface="Aptos" panose="020B0004020202020204" pitchFamily="34" charset="0"/>
              </a:rPr>
              <a:t>-A:</a:t>
            </a:r>
          </a:p>
          <a:p>
            <a:pPr marL="628650" lvl="1" indent="-171450">
              <a:buFont typeface="Arial" panose="020B0604020202020204" pitchFamily="34" charset="0"/>
              <a:buChar char="•"/>
            </a:pPr>
            <a:r>
              <a:rPr lang="en-US" sz="1500" b="0" i="0" u="none" strike="noStrike" dirty="0">
                <a:solidFill>
                  <a:srgbClr val="212121"/>
                </a:solidFill>
                <a:effectLst/>
                <a:latin typeface="Aptos" panose="020B0004020202020204" pitchFamily="34" charset="0"/>
              </a:rPr>
              <a:t>Vendor triggers a OIDC </a:t>
            </a:r>
            <a:r>
              <a:rPr lang="en-US" sz="1500" b="0" i="0" u="none" strike="noStrike" dirty="0" err="1">
                <a:solidFill>
                  <a:srgbClr val="212121"/>
                </a:solidFill>
                <a:effectLst/>
                <a:latin typeface="Aptos" panose="020B0004020202020204" pitchFamily="34" charset="0"/>
              </a:rPr>
              <a:t>AuthCode</a:t>
            </a:r>
            <a:r>
              <a:rPr lang="en-US" sz="1500" b="0" i="0" u="none" strike="noStrike" dirty="0">
                <a:solidFill>
                  <a:srgbClr val="212121"/>
                </a:solidFill>
                <a:effectLst/>
                <a:latin typeface="Aptos" panose="020B0004020202020204" pitchFamily="34" charset="0"/>
              </a:rPr>
              <a:t> frontend flow and consent </a:t>
            </a:r>
            <a:r>
              <a:rPr lang="en-US" sz="1500" b="0" i="0" u="none" strike="noStrike" dirty="0" err="1">
                <a:solidFill>
                  <a:srgbClr val="212121"/>
                </a:solidFill>
                <a:effectLst/>
                <a:latin typeface="Aptos" panose="020B0004020202020204" pitchFamily="34" charset="0"/>
              </a:rPr>
              <a:t>url</a:t>
            </a:r>
            <a:r>
              <a:rPr lang="en-US" sz="1500" b="0" i="0" u="none" strike="noStrike" dirty="0">
                <a:solidFill>
                  <a:srgbClr val="212121"/>
                </a:solidFill>
                <a:effectLst/>
                <a:latin typeface="Aptos" panose="020B0004020202020204" pitchFamily="34" charset="0"/>
              </a:rPr>
              <a:t> is shown in CAMARA device </a:t>
            </a:r>
            <a:r>
              <a:rPr lang="en-US" sz="1500" b="0" i="0" u="none" strike="noStrike" dirty="0">
                <a:solidFill>
                  <a:srgbClr val="212121"/>
                </a:solidFill>
                <a:effectLst/>
                <a:latin typeface="Aptos" panose="020B0004020202020204" pitchFamily="34" charset="0"/>
                <a:sym typeface="Wingdings" pitchFamily="2" charset="2"/>
              </a:rPr>
              <a:t> Fail, no interaction possible in this device</a:t>
            </a:r>
          </a:p>
          <a:p>
            <a:pPr marL="171450" indent="-171450" algn="l">
              <a:buFont typeface="Arial" panose="020B0604020202020204" pitchFamily="34" charset="0"/>
              <a:buChar char="•"/>
            </a:pPr>
            <a:r>
              <a:rPr lang="en-US" sz="1500" b="0" i="0" u="none" strike="noStrike" dirty="0">
                <a:solidFill>
                  <a:srgbClr val="212121"/>
                </a:solidFill>
                <a:effectLst/>
                <a:latin typeface="Aptos" panose="020B0004020202020204" pitchFamily="34" charset="0"/>
              </a:rPr>
              <a:t>OPT</a:t>
            </a:r>
            <a:r>
              <a:rPr lang="en-US" sz="1500" dirty="0">
                <a:solidFill>
                  <a:srgbClr val="212121"/>
                </a:solidFill>
                <a:latin typeface="Aptos" panose="020B0004020202020204" pitchFamily="34" charset="0"/>
              </a:rPr>
              <a:t>-B:</a:t>
            </a:r>
          </a:p>
          <a:p>
            <a:pPr marL="628650" lvl="1" indent="-171450">
              <a:buFont typeface="Arial" panose="020B0604020202020204" pitchFamily="34" charset="0"/>
              <a:buChar char="•"/>
            </a:pPr>
            <a:r>
              <a:rPr lang="en-US" sz="1500" b="0" i="0" u="none" strike="noStrike" dirty="0">
                <a:solidFill>
                  <a:srgbClr val="212121"/>
                </a:solidFill>
                <a:effectLst/>
                <a:latin typeface="Aptos" panose="020B0004020202020204" pitchFamily="34" charset="0"/>
              </a:rPr>
              <a:t>Vendor triggers a CIBA backend flow so that operator triggers backchannel consent mechanism, e.g. SMS. </a:t>
            </a:r>
            <a:r>
              <a:rPr lang="en-US" sz="1500" b="0" i="0" u="none" strike="noStrike" dirty="0">
                <a:solidFill>
                  <a:srgbClr val="212121"/>
                </a:solidFill>
                <a:effectLst/>
                <a:latin typeface="Aptos" panose="020B0004020202020204" pitchFamily="34" charset="0"/>
                <a:sym typeface="Wingdings" pitchFamily="2" charset="2"/>
              </a:rPr>
              <a:t> </a:t>
            </a:r>
            <a:r>
              <a:rPr lang="en-US" sz="1500" b="0" i="0" u="none" strike="noStrike" dirty="0">
                <a:solidFill>
                  <a:srgbClr val="212121"/>
                </a:solidFill>
                <a:effectLst/>
                <a:latin typeface="Aptos" panose="020B0004020202020204" pitchFamily="34" charset="0"/>
              </a:rPr>
              <a:t>Fail, SMS is received in CAMARA device</a:t>
            </a:r>
          </a:p>
          <a:p>
            <a:pPr marL="171450" indent="-171450">
              <a:buFont typeface="Arial" panose="020B0604020202020204" pitchFamily="34" charset="0"/>
              <a:buChar char="•"/>
            </a:pPr>
            <a:r>
              <a:rPr lang="en-US" sz="1500" dirty="0">
                <a:solidFill>
                  <a:srgbClr val="212121"/>
                </a:solidFill>
                <a:latin typeface="Aptos" panose="020B0004020202020204" pitchFamily="34" charset="0"/>
              </a:rPr>
              <a:t>OPT-C:</a:t>
            </a:r>
          </a:p>
          <a:p>
            <a:pPr marL="628650" lvl="1" indent="-171450">
              <a:buFont typeface="Arial" panose="020B0604020202020204" pitchFamily="34" charset="0"/>
              <a:buChar char="•"/>
            </a:pPr>
            <a:r>
              <a:rPr lang="en-US" sz="1500" b="0" i="0" u="none" strike="noStrike" dirty="0">
                <a:solidFill>
                  <a:srgbClr val="212121"/>
                </a:solidFill>
                <a:effectLst/>
                <a:latin typeface="Aptos" panose="020B0004020202020204" pitchFamily="34" charset="0"/>
              </a:rPr>
              <a:t>Tracker vendor uses consent URL API to retrieve a </a:t>
            </a:r>
            <a:r>
              <a:rPr lang="en-US" sz="1500" dirty="0" err="1">
                <a:solidFill>
                  <a:srgbClr val="212121"/>
                </a:solidFill>
                <a:latin typeface="Aptos" panose="020B0004020202020204" pitchFamily="34" charset="0"/>
              </a:rPr>
              <a:t>telcoA</a:t>
            </a:r>
            <a:r>
              <a:rPr lang="en-US" sz="1500" dirty="0">
                <a:solidFill>
                  <a:srgbClr val="212121"/>
                </a:solidFill>
                <a:latin typeface="Aptos" panose="020B0004020202020204" pitchFamily="34" charset="0"/>
              </a:rPr>
              <a:t> consent portal URL.</a:t>
            </a:r>
          </a:p>
          <a:p>
            <a:pPr marL="628650" lvl="1" indent="-171450">
              <a:buFont typeface="Arial" panose="020B0604020202020204" pitchFamily="34" charset="0"/>
              <a:buChar char="•"/>
            </a:pPr>
            <a:r>
              <a:rPr lang="en-US" sz="1500" dirty="0">
                <a:solidFill>
                  <a:srgbClr val="212121"/>
                </a:solidFill>
                <a:latin typeface="Aptos" panose="020B0004020202020204" pitchFamily="34" charset="0"/>
              </a:rPr>
              <a:t>Tracker vendor exposes consent portal to the user in the vendor tracker APP (in a computer, a smartphone…).</a:t>
            </a:r>
          </a:p>
          <a:p>
            <a:pPr marL="628650" lvl="1" indent="-171450">
              <a:buFont typeface="Arial" panose="020B0604020202020204" pitchFamily="34" charset="0"/>
              <a:buChar char="•"/>
            </a:pPr>
            <a:r>
              <a:rPr lang="en-US" sz="1500" dirty="0">
                <a:solidFill>
                  <a:srgbClr val="212121"/>
                </a:solidFill>
                <a:latin typeface="Aptos" panose="020B0004020202020204" pitchFamily="34" charset="0"/>
              </a:rPr>
              <a:t>User authenticates into </a:t>
            </a:r>
            <a:r>
              <a:rPr lang="en-US" sz="1500" dirty="0" err="1">
                <a:solidFill>
                  <a:srgbClr val="212121"/>
                </a:solidFill>
                <a:latin typeface="Aptos" panose="020B0004020202020204" pitchFamily="34" charset="0"/>
              </a:rPr>
              <a:t>telcoA</a:t>
            </a:r>
            <a:r>
              <a:rPr lang="en-US" sz="1500" dirty="0">
                <a:solidFill>
                  <a:srgbClr val="212121"/>
                </a:solidFill>
                <a:latin typeface="Aptos" panose="020B0004020202020204" pitchFamily="34" charset="0"/>
              </a:rPr>
              <a:t> consent portal using the subscription credentials of </a:t>
            </a:r>
            <a:r>
              <a:rPr lang="en-US" sz="1500" dirty="0" err="1">
                <a:solidFill>
                  <a:srgbClr val="212121"/>
                </a:solidFill>
                <a:latin typeface="Aptos" panose="020B0004020202020204" pitchFamily="34" charset="0"/>
              </a:rPr>
              <a:t>telcoA</a:t>
            </a:r>
            <a:r>
              <a:rPr lang="en-US" sz="1500" dirty="0">
                <a:solidFill>
                  <a:srgbClr val="212121"/>
                </a:solidFill>
                <a:latin typeface="Aptos" panose="020B0004020202020204" pitchFamily="34" charset="0"/>
              </a:rPr>
              <a:t> SIM tracker subscription.</a:t>
            </a:r>
          </a:p>
          <a:p>
            <a:pPr marL="628650" lvl="1" indent="-171450">
              <a:buFont typeface="Arial" panose="020B0604020202020204" pitchFamily="34" charset="0"/>
              <a:buChar char="•"/>
            </a:pPr>
            <a:r>
              <a:rPr lang="en-US" sz="1500" b="0" i="0" u="none" strike="noStrike" dirty="0">
                <a:solidFill>
                  <a:srgbClr val="212121"/>
                </a:solidFill>
                <a:effectLst/>
                <a:latin typeface="Aptos" panose="020B0004020202020204" pitchFamily="34" charset="0"/>
              </a:rPr>
              <a:t>Consent is captured</a:t>
            </a:r>
          </a:p>
          <a:p>
            <a:pPr marL="171450" indent="-171450">
              <a:buFont typeface="Arial" panose="020B0604020202020204" pitchFamily="34" charset="0"/>
              <a:buChar char="•"/>
            </a:pPr>
            <a:r>
              <a:rPr lang="en-US" sz="1500" dirty="0">
                <a:solidFill>
                  <a:srgbClr val="212121"/>
                </a:solidFill>
                <a:latin typeface="Aptos" panose="020B0004020202020204" pitchFamily="34" charset="0"/>
              </a:rPr>
              <a:t>Eventually, tracker vendor server uses a backend CIBA flow to obtain a CAMARA access token, which is validated since consent is already in place.</a:t>
            </a:r>
          </a:p>
          <a:p>
            <a:pPr marL="171450" indent="-171450">
              <a:buFont typeface="Arial" panose="020B0604020202020204" pitchFamily="34" charset="0"/>
              <a:buChar char="•"/>
            </a:pPr>
            <a:r>
              <a:rPr lang="en-US" sz="1500" b="0" i="0" u="none" strike="noStrike" dirty="0">
                <a:solidFill>
                  <a:srgbClr val="212121"/>
                </a:solidFill>
                <a:effectLst/>
                <a:latin typeface="Aptos" panose="020B0004020202020204" pitchFamily="34" charset="0"/>
              </a:rPr>
              <a:t>Eventually, tracker vendor server uses the obtained access token to use the location-API services.</a:t>
            </a:r>
          </a:p>
        </p:txBody>
      </p:sp>
      <p:sp>
        <p:nvSpPr>
          <p:cNvPr id="11" name="CuadroTexto 10">
            <a:extLst>
              <a:ext uri="{FF2B5EF4-FFF2-40B4-BE49-F238E27FC236}">
                <a16:creationId xmlns:a16="http://schemas.microsoft.com/office/drawing/2014/main" id="{B52ACC62-44F9-B93B-FBAF-20ED53BD3611}"/>
              </a:ext>
            </a:extLst>
          </p:cNvPr>
          <p:cNvSpPr txBox="1"/>
          <p:nvPr/>
        </p:nvSpPr>
        <p:spPr>
          <a:xfrm>
            <a:off x="623847" y="915140"/>
            <a:ext cx="11085551" cy="1323439"/>
          </a:xfrm>
          <a:prstGeom prst="rect">
            <a:avLst/>
          </a:prstGeom>
          <a:noFill/>
        </p:spPr>
        <p:txBody>
          <a:bodyPr wrap="square" rtlCol="0">
            <a:spAutoFit/>
          </a:bodyPr>
          <a:lstStyle/>
          <a:p>
            <a:r>
              <a:rPr lang="en-US" sz="1600" dirty="0"/>
              <a:t>INTRO: A user boughs a pet tracker in which a </a:t>
            </a:r>
            <a:r>
              <a:rPr lang="en-US" sz="1600" dirty="0" err="1"/>
              <a:t>telcoA</a:t>
            </a:r>
            <a:r>
              <a:rPr lang="en-US" sz="1600" dirty="0"/>
              <a:t> SIM card is installed. User, as owner of that subscription, needs to provide explicit consent for </a:t>
            </a:r>
            <a:r>
              <a:rPr lang="en-US" sz="1600" dirty="0" err="1"/>
              <a:t>telcoA</a:t>
            </a:r>
            <a:r>
              <a:rPr lang="en-US" sz="1600" dirty="0"/>
              <a:t> to share location data with the developer/app (tracker vendor) which will consume and process such location for its service. User cannot interact or provide consent in the CAMARA device, as no user interface is available there. User has a tracker vendor APP installed in his smartphone (whose subscription may belong to </a:t>
            </a:r>
            <a:r>
              <a:rPr lang="en-US" sz="1600" dirty="0" err="1"/>
              <a:t>telcoA</a:t>
            </a:r>
            <a:r>
              <a:rPr lang="en-US" sz="1600" dirty="0"/>
              <a:t> or not) or in a computer, to operate the tracker.</a:t>
            </a:r>
          </a:p>
        </p:txBody>
      </p:sp>
      <p:sp>
        <p:nvSpPr>
          <p:cNvPr id="13" name="CuadroTexto 12">
            <a:extLst>
              <a:ext uri="{FF2B5EF4-FFF2-40B4-BE49-F238E27FC236}">
                <a16:creationId xmlns:a16="http://schemas.microsoft.com/office/drawing/2014/main" id="{802E3C33-1CC7-8901-BA20-6ECED7B48172}"/>
              </a:ext>
            </a:extLst>
          </p:cNvPr>
          <p:cNvSpPr txBox="1"/>
          <p:nvPr/>
        </p:nvSpPr>
        <p:spPr>
          <a:xfrm>
            <a:off x="6896101" y="258938"/>
            <a:ext cx="4978400" cy="646331"/>
          </a:xfrm>
          <a:prstGeom prst="rect">
            <a:avLst/>
          </a:prstGeom>
          <a:noFill/>
          <a:ln>
            <a:solidFill>
              <a:srgbClr val="0066FF"/>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586179"/>
                </a:solidFill>
                <a:effectLst/>
                <a:uLnTx/>
                <a:uFillTx/>
                <a:latin typeface="Arial"/>
              </a:rPr>
              <a:t>CAMARA device: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586179"/>
                </a:solidFill>
                <a:effectLst/>
                <a:uLnTx/>
                <a:uFillTx/>
                <a:latin typeface="Arial"/>
              </a:rPr>
              <a:t>Pet tracker device with a subscription to </a:t>
            </a:r>
            <a:r>
              <a:rPr kumimoji="0" lang="en-GB" sz="1800" b="0" i="0" u="none" strike="noStrike" kern="0" cap="none" spc="0" normalizeH="0" baseline="0" noProof="0" dirty="0" err="1">
                <a:ln>
                  <a:noFill/>
                </a:ln>
                <a:solidFill>
                  <a:srgbClr val="586179"/>
                </a:solidFill>
                <a:effectLst/>
                <a:uLnTx/>
                <a:uFillTx/>
                <a:latin typeface="Arial"/>
              </a:rPr>
              <a:t>telcoA</a:t>
            </a:r>
            <a:endParaRPr kumimoji="0" lang="en-GB" sz="1800" b="0" i="0" u="none" strike="noStrike" kern="0" cap="none" spc="0" normalizeH="0" baseline="0" noProof="0" dirty="0">
              <a:ln>
                <a:noFill/>
              </a:ln>
              <a:solidFill>
                <a:srgbClr val="586179"/>
              </a:solidFill>
              <a:effectLst/>
              <a:uLnTx/>
              <a:uFillTx/>
              <a:latin typeface="Arial"/>
            </a:endParaRPr>
          </a:p>
        </p:txBody>
      </p:sp>
    </p:spTree>
    <p:extLst>
      <p:ext uri="{BB962C8B-B14F-4D97-AF65-F5344CB8AC3E}">
        <p14:creationId xmlns:p14="http://schemas.microsoft.com/office/powerpoint/2010/main" val="833996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7EC4C-73C5-91F9-AA6D-87A4CA7AFAD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CA0BE5D-44BE-B1B6-9D97-BC97626FE6B7}"/>
              </a:ext>
            </a:extLst>
          </p:cNvPr>
          <p:cNvSpPr>
            <a:spLocks noGrp="1"/>
          </p:cNvSpPr>
          <p:nvPr>
            <p:ph type="title"/>
          </p:nvPr>
        </p:nvSpPr>
        <p:spPr>
          <a:xfrm>
            <a:off x="1174531" y="2103437"/>
            <a:ext cx="10515600" cy="1325563"/>
          </a:xfrm>
        </p:spPr>
        <p:txBody>
          <a:bodyPr>
            <a:normAutofit/>
          </a:bodyPr>
          <a:lstStyle/>
          <a:p>
            <a:r>
              <a:rPr lang="en-US" sz="2000">
                <a:solidFill>
                  <a:srgbClr val="0066FF"/>
                </a:solidFill>
                <a:latin typeface="Calibri" panose="020F0502020204030204" pitchFamily="34" charset="0"/>
                <a:cs typeface="Calibri" panose="020F0502020204030204" pitchFamily="34" charset="0"/>
              </a:rPr>
              <a:t>User Story 2</a:t>
            </a:r>
          </a:p>
        </p:txBody>
      </p:sp>
      <p:sp>
        <p:nvSpPr>
          <p:cNvPr id="3" name="Marcador de contenido 2">
            <a:extLst>
              <a:ext uri="{FF2B5EF4-FFF2-40B4-BE49-F238E27FC236}">
                <a16:creationId xmlns:a16="http://schemas.microsoft.com/office/drawing/2014/main" id="{1FFEA0E5-60BA-C565-6AC5-22B6F89E7DFC}"/>
              </a:ext>
            </a:extLst>
          </p:cNvPr>
          <p:cNvSpPr>
            <a:spLocks noGrp="1"/>
          </p:cNvSpPr>
          <p:nvPr>
            <p:ph idx="1"/>
          </p:nvPr>
        </p:nvSpPr>
        <p:spPr>
          <a:xfrm>
            <a:off x="1174531" y="2991643"/>
            <a:ext cx="10334297" cy="2175669"/>
          </a:xfrm>
        </p:spPr>
        <p:txBody>
          <a:bodyPr/>
          <a:lstStyle/>
          <a:p>
            <a:pPr marL="0" indent="0">
              <a:buNone/>
            </a:pPr>
            <a:r>
              <a:rPr lang="en-US" dirty="0">
                <a:latin typeface="Calibri" panose="020F0502020204030204" pitchFamily="34" charset="0"/>
                <a:cs typeface="Calibri" panose="020F0502020204030204" pitchFamily="34" charset="0"/>
              </a:rPr>
              <a:t>As a developer that has a Backend/Frontend application</a:t>
            </a:r>
          </a:p>
          <a:p>
            <a:pPr marL="0" indent="0">
              <a:buNone/>
            </a:pPr>
            <a:r>
              <a:rPr lang="en-US" dirty="0">
                <a:latin typeface="Calibri" panose="020F0502020204030204" pitchFamily="34" charset="0"/>
                <a:cs typeface="Calibri" panose="020F0502020204030204" pitchFamily="34" charset="0"/>
              </a:rPr>
              <a:t>I want to be able to trigger a consent capture before the API consumption.</a:t>
            </a:r>
          </a:p>
          <a:p>
            <a:pPr marL="0" indent="0">
              <a:buNone/>
            </a:pPr>
            <a:r>
              <a:rPr lang="en-US" dirty="0">
                <a:latin typeface="Calibri" panose="020F0502020204030204" pitchFamily="34" charset="0"/>
                <a:cs typeface="Calibri" panose="020F0502020204030204" pitchFamily="34" charset="0"/>
              </a:rPr>
              <a:t>So that I can call CAMARA APIs when user needs them.</a:t>
            </a:r>
          </a:p>
        </p:txBody>
      </p:sp>
    </p:spTree>
    <p:extLst>
      <p:ext uri="{BB962C8B-B14F-4D97-AF65-F5344CB8AC3E}">
        <p14:creationId xmlns:p14="http://schemas.microsoft.com/office/powerpoint/2010/main" val="1435760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A2372C-90A0-AA8B-7995-3EC5C78727CD}"/>
            </a:ext>
          </a:extLst>
        </p:cNvPr>
        <p:cNvGrpSpPr/>
        <p:nvPr/>
      </p:nvGrpSpPr>
      <p:grpSpPr>
        <a:xfrm>
          <a:off x="0" y="0"/>
          <a:ext cx="0" cy="0"/>
          <a:chOff x="0" y="0"/>
          <a:chExt cx="0" cy="0"/>
        </a:xfrm>
      </p:grpSpPr>
      <p:sp>
        <p:nvSpPr>
          <p:cNvPr id="5" name="Elipse 4">
            <a:extLst>
              <a:ext uri="{FF2B5EF4-FFF2-40B4-BE49-F238E27FC236}">
                <a16:creationId xmlns:a16="http://schemas.microsoft.com/office/drawing/2014/main" id="{FCB403DA-7439-9FF3-C6AA-4967A36E6AD9}"/>
              </a:ext>
            </a:extLst>
          </p:cNvPr>
          <p:cNvSpPr/>
          <p:nvPr/>
        </p:nvSpPr>
        <p:spPr>
          <a:xfrm>
            <a:off x="166649" y="368186"/>
            <a:ext cx="457200" cy="457200"/>
          </a:xfrm>
          <a:prstGeom prst="ellipse">
            <a:avLst/>
          </a:prstGeom>
          <a:solidFill>
            <a:srgbClr val="0066FF"/>
          </a:solidFill>
          <a:ln w="28575" cap="flat" cmpd="sng" algn="ctr">
            <a:solidFill>
              <a:srgbClr val="FFFFFF"/>
            </a:solidFill>
            <a:prstDash val="solid"/>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800" b="0" i="0" u="none" strike="noStrike" kern="0" cap="none" spc="0" normalizeH="0" baseline="0" noProof="0">
                <a:ln>
                  <a:noFill/>
                </a:ln>
                <a:solidFill>
                  <a:srgbClr val="FFFFFF"/>
                </a:solidFill>
                <a:effectLst/>
                <a:uLnTx/>
                <a:uFillTx/>
                <a:latin typeface="Arial"/>
                <a:ea typeface="+mn-ea"/>
                <a:cs typeface="Arial"/>
              </a:rPr>
              <a:t>1</a:t>
            </a:r>
          </a:p>
        </p:txBody>
      </p:sp>
      <p:sp>
        <p:nvSpPr>
          <p:cNvPr id="6" name="CuadroTexto 5">
            <a:extLst>
              <a:ext uri="{FF2B5EF4-FFF2-40B4-BE49-F238E27FC236}">
                <a16:creationId xmlns:a16="http://schemas.microsoft.com/office/drawing/2014/main" id="{C674378B-2EE3-F497-6066-91EDC1ABD3A7}"/>
              </a:ext>
            </a:extLst>
          </p:cNvPr>
          <p:cNvSpPr txBox="1"/>
          <p:nvPr/>
        </p:nvSpPr>
        <p:spPr>
          <a:xfrm>
            <a:off x="623849" y="369858"/>
            <a:ext cx="4567276" cy="461665"/>
          </a:xfrm>
          <a:prstGeom prst="rect">
            <a:avLst/>
          </a:prstGeom>
          <a:noFill/>
        </p:spPr>
        <p:txBody>
          <a:bodyPr wrap="none" lIns="91440" tIns="45720" rIns="91440" bIns="45720" rtlCol="0" anchor="t">
            <a:spAutoFit/>
          </a:bodyPr>
          <a:lstStyle/>
          <a:p>
            <a:r>
              <a:rPr lang="en-US" sz="2400" b="1" dirty="0">
                <a:solidFill>
                  <a:srgbClr val="0066FF"/>
                </a:solidFill>
                <a:latin typeface="Calibri"/>
                <a:cs typeface="Calibri"/>
              </a:rPr>
              <a:t>Consent </a:t>
            </a:r>
            <a:r>
              <a:rPr lang="en-US" sz="2400" b="1" dirty="0" err="1">
                <a:solidFill>
                  <a:srgbClr val="0066FF"/>
                </a:solidFill>
                <a:latin typeface="Calibri"/>
                <a:cs typeface="Calibri"/>
              </a:rPr>
              <a:t>OutOfBand</a:t>
            </a:r>
            <a:r>
              <a:rPr lang="en-US" sz="2400" b="1" dirty="0">
                <a:solidFill>
                  <a:srgbClr val="0066FF"/>
                </a:solidFill>
                <a:latin typeface="Calibri"/>
                <a:cs typeface="Calibri"/>
              </a:rPr>
              <a:t>  - User story 2</a:t>
            </a:r>
          </a:p>
        </p:txBody>
      </p:sp>
      <p:sp>
        <p:nvSpPr>
          <p:cNvPr id="10" name="CuadroTexto 9">
            <a:extLst>
              <a:ext uri="{FF2B5EF4-FFF2-40B4-BE49-F238E27FC236}">
                <a16:creationId xmlns:a16="http://schemas.microsoft.com/office/drawing/2014/main" id="{121991A9-B1FA-0722-4719-BBAC84CF4CBE}"/>
              </a:ext>
            </a:extLst>
          </p:cNvPr>
          <p:cNvSpPr txBox="1"/>
          <p:nvPr/>
        </p:nvSpPr>
        <p:spPr>
          <a:xfrm>
            <a:off x="314325" y="2328805"/>
            <a:ext cx="11912600" cy="4016484"/>
          </a:xfrm>
          <a:prstGeom prst="rect">
            <a:avLst/>
          </a:prstGeom>
          <a:noFill/>
        </p:spPr>
        <p:txBody>
          <a:bodyPr wrap="square">
            <a:spAutoFit/>
          </a:bodyPr>
          <a:lstStyle/>
          <a:p>
            <a:pPr marL="171450" indent="-171450" algn="l">
              <a:buFont typeface="Arial" panose="020B0604020202020204" pitchFamily="34" charset="0"/>
              <a:buChar char="•"/>
            </a:pPr>
            <a:r>
              <a:rPr lang="en-US" sz="1500" b="0" i="0" u="none" strike="noStrike" dirty="0">
                <a:solidFill>
                  <a:srgbClr val="212121"/>
                </a:solidFill>
                <a:effectLst/>
                <a:latin typeface="Aptos" panose="020B0004020202020204" pitchFamily="34" charset="0"/>
              </a:rPr>
              <a:t>The bank has bought some location-API services from </a:t>
            </a:r>
            <a:r>
              <a:rPr lang="en-US" sz="1500" dirty="0" err="1">
                <a:solidFill>
                  <a:srgbClr val="212121"/>
                </a:solidFill>
                <a:latin typeface="Aptos" panose="020B0004020202020204" pitchFamily="34" charset="0"/>
              </a:rPr>
              <a:t>telcoA</a:t>
            </a:r>
            <a:endParaRPr lang="en-US" sz="1500" dirty="0">
              <a:solidFill>
                <a:srgbClr val="212121"/>
              </a:solidFill>
              <a:latin typeface="Aptos" panose="020B0004020202020204" pitchFamily="34" charset="0"/>
            </a:endParaRPr>
          </a:p>
          <a:p>
            <a:pPr marL="171450" indent="-171450" algn="l">
              <a:buFont typeface="Arial" panose="020B0604020202020204" pitchFamily="34" charset="0"/>
              <a:buChar char="•"/>
            </a:pPr>
            <a:r>
              <a:rPr lang="en-US" sz="1500" b="0" i="0" u="none" strike="noStrike" dirty="0">
                <a:solidFill>
                  <a:srgbClr val="212121"/>
                </a:solidFill>
                <a:effectLst/>
                <a:latin typeface="Aptos" panose="020B0004020202020204" pitchFamily="34" charset="0"/>
              </a:rPr>
              <a:t>User owns an account in the bank, in which his </a:t>
            </a:r>
            <a:r>
              <a:rPr lang="en-US" sz="1500" dirty="0" err="1">
                <a:solidFill>
                  <a:srgbClr val="212121"/>
                </a:solidFill>
                <a:latin typeface="Aptos" panose="020B0004020202020204" pitchFamily="34" charset="0"/>
              </a:rPr>
              <a:t>msisdn</a:t>
            </a:r>
            <a:r>
              <a:rPr lang="en-US" sz="1500" dirty="0">
                <a:solidFill>
                  <a:srgbClr val="212121"/>
                </a:solidFill>
                <a:latin typeface="Aptos" panose="020B0004020202020204" pitchFamily="34" charset="0"/>
              </a:rPr>
              <a:t> is used as identity (among other data).</a:t>
            </a:r>
          </a:p>
          <a:p>
            <a:pPr marL="171450" indent="-171450" algn="l">
              <a:buFont typeface="Arial" panose="020B0604020202020204" pitchFamily="34" charset="0"/>
              <a:buChar char="•"/>
            </a:pPr>
            <a:r>
              <a:rPr lang="en-US" sz="1500" dirty="0">
                <a:solidFill>
                  <a:srgbClr val="212121"/>
                </a:solidFill>
                <a:latin typeface="Aptos" panose="020B0004020202020204" pitchFamily="34" charset="0"/>
              </a:rPr>
              <a:t>The bank, to ensure that the user consent is in place when needing to locate the device of the user, needs to request the consent in advance (e.g. when user registers the account).</a:t>
            </a:r>
            <a:endParaRPr lang="en-US" sz="1500" b="0" i="0" u="none" strike="noStrike" dirty="0">
              <a:solidFill>
                <a:srgbClr val="212121"/>
              </a:solidFill>
              <a:effectLst/>
              <a:latin typeface="Aptos" panose="020B0004020202020204" pitchFamily="34" charset="0"/>
            </a:endParaRPr>
          </a:p>
          <a:p>
            <a:pPr marL="171450" indent="-171450" algn="l">
              <a:buFont typeface="Arial" panose="020B0604020202020204" pitchFamily="34" charset="0"/>
              <a:buChar char="•"/>
            </a:pPr>
            <a:r>
              <a:rPr lang="en-US" sz="1500" b="0" i="0" u="none" strike="noStrike" dirty="0">
                <a:solidFill>
                  <a:srgbClr val="212121"/>
                </a:solidFill>
                <a:effectLst/>
                <a:latin typeface="Aptos" panose="020B0004020202020204" pitchFamily="34" charset="0"/>
              </a:rPr>
              <a:t>OPT</a:t>
            </a:r>
            <a:r>
              <a:rPr lang="en-US" sz="1500" dirty="0">
                <a:solidFill>
                  <a:srgbClr val="212121"/>
                </a:solidFill>
                <a:latin typeface="Aptos" panose="020B0004020202020204" pitchFamily="34" charset="0"/>
              </a:rPr>
              <a:t>-A:</a:t>
            </a:r>
          </a:p>
          <a:p>
            <a:pPr marL="628650" lvl="1" indent="-171450">
              <a:buFont typeface="Arial" panose="020B0604020202020204" pitchFamily="34" charset="0"/>
              <a:buChar char="•"/>
            </a:pPr>
            <a:r>
              <a:rPr lang="en-US" sz="1500" b="0" i="0" u="none" strike="noStrike" dirty="0">
                <a:solidFill>
                  <a:srgbClr val="212121"/>
                </a:solidFill>
                <a:effectLst/>
                <a:latin typeface="Aptos" panose="020B0004020202020204" pitchFamily="34" charset="0"/>
              </a:rPr>
              <a:t>Bank triggers a OIDC </a:t>
            </a:r>
            <a:r>
              <a:rPr lang="en-US" sz="1500" b="0" i="0" u="none" strike="noStrike" dirty="0" err="1">
                <a:solidFill>
                  <a:srgbClr val="212121"/>
                </a:solidFill>
                <a:effectLst/>
                <a:latin typeface="Aptos" panose="020B0004020202020204" pitchFamily="34" charset="0"/>
              </a:rPr>
              <a:t>AuthCode</a:t>
            </a:r>
            <a:r>
              <a:rPr lang="en-US" sz="1500" b="0" i="0" u="none" strike="noStrike" dirty="0">
                <a:solidFill>
                  <a:srgbClr val="212121"/>
                </a:solidFill>
                <a:effectLst/>
                <a:latin typeface="Aptos" panose="020B0004020202020204" pitchFamily="34" charset="0"/>
              </a:rPr>
              <a:t> frontend flow and consent </a:t>
            </a:r>
            <a:r>
              <a:rPr lang="en-US" sz="1500" b="0" i="0" u="none" strike="noStrike" dirty="0" err="1">
                <a:solidFill>
                  <a:srgbClr val="212121"/>
                </a:solidFill>
                <a:effectLst/>
                <a:latin typeface="Aptos" panose="020B0004020202020204" pitchFamily="34" charset="0"/>
              </a:rPr>
              <a:t>url</a:t>
            </a:r>
            <a:r>
              <a:rPr lang="en-US" sz="1500" b="0" i="0" u="none" strike="noStrike" dirty="0">
                <a:solidFill>
                  <a:srgbClr val="212121"/>
                </a:solidFill>
                <a:effectLst/>
                <a:latin typeface="Aptos" panose="020B0004020202020204" pitchFamily="34" charset="0"/>
              </a:rPr>
              <a:t> is shown in CAMARA device </a:t>
            </a:r>
            <a:r>
              <a:rPr lang="en-US" sz="1500" b="0" i="0" u="none" strike="noStrike" dirty="0">
                <a:solidFill>
                  <a:srgbClr val="212121"/>
                </a:solidFill>
                <a:effectLst/>
                <a:latin typeface="Aptos" panose="020B0004020202020204" pitchFamily="34" charset="0"/>
                <a:sym typeface="Wingdings" pitchFamily="2" charset="2"/>
              </a:rPr>
              <a:t> Fail if done during registration (no use account yet in place) or if user never installs the bank app (not needed).</a:t>
            </a:r>
          </a:p>
          <a:p>
            <a:pPr marL="171450" indent="-171450" algn="l">
              <a:buFont typeface="Arial" panose="020B0604020202020204" pitchFamily="34" charset="0"/>
              <a:buChar char="•"/>
            </a:pPr>
            <a:r>
              <a:rPr lang="en-US" sz="1500" b="0" i="0" u="none" strike="noStrike" dirty="0">
                <a:solidFill>
                  <a:srgbClr val="212121"/>
                </a:solidFill>
                <a:effectLst/>
                <a:latin typeface="Aptos" panose="020B0004020202020204" pitchFamily="34" charset="0"/>
              </a:rPr>
              <a:t>OPT</a:t>
            </a:r>
            <a:r>
              <a:rPr lang="en-US" sz="1500" dirty="0">
                <a:solidFill>
                  <a:srgbClr val="212121"/>
                </a:solidFill>
                <a:latin typeface="Aptos" panose="020B0004020202020204" pitchFamily="34" charset="0"/>
              </a:rPr>
              <a:t>-B:</a:t>
            </a:r>
          </a:p>
          <a:p>
            <a:pPr marL="628650" lvl="1" indent="-171450">
              <a:buFont typeface="Arial" panose="020B0604020202020204" pitchFamily="34" charset="0"/>
              <a:buChar char="•"/>
            </a:pPr>
            <a:r>
              <a:rPr lang="en-US" sz="1500" b="0" i="0" u="none" strike="noStrike" dirty="0">
                <a:solidFill>
                  <a:srgbClr val="212121"/>
                </a:solidFill>
                <a:effectLst/>
                <a:latin typeface="Aptos" panose="020B0004020202020204" pitchFamily="34" charset="0"/>
              </a:rPr>
              <a:t>Bank triggers a CIBA backend flow so that operator triggers backchannel consent mechanism, e.g. SMS. </a:t>
            </a:r>
            <a:r>
              <a:rPr lang="en-US" sz="1500" b="0" i="0" u="none" strike="noStrike" dirty="0">
                <a:solidFill>
                  <a:srgbClr val="212121"/>
                </a:solidFill>
                <a:effectLst/>
                <a:latin typeface="Aptos" panose="020B0004020202020204" pitchFamily="34" charset="0"/>
                <a:sym typeface="Wingdings" pitchFamily="2" charset="2"/>
              </a:rPr>
              <a:t> </a:t>
            </a:r>
            <a:r>
              <a:rPr lang="en-US" sz="1500" b="0" i="0" u="none" strike="noStrike" dirty="0">
                <a:solidFill>
                  <a:srgbClr val="212121"/>
                </a:solidFill>
                <a:effectLst/>
                <a:latin typeface="Aptos" panose="020B0004020202020204" pitchFamily="34" charset="0"/>
              </a:rPr>
              <a:t>Works, but user experience is not the best as context of the bank is lost. </a:t>
            </a:r>
          </a:p>
          <a:p>
            <a:pPr marL="171450" indent="-171450">
              <a:buFont typeface="Arial" panose="020B0604020202020204" pitchFamily="34" charset="0"/>
              <a:buChar char="•"/>
            </a:pPr>
            <a:r>
              <a:rPr lang="en-US" sz="1500" dirty="0">
                <a:solidFill>
                  <a:srgbClr val="212121"/>
                </a:solidFill>
                <a:latin typeface="Aptos" panose="020B0004020202020204" pitchFamily="34" charset="0"/>
              </a:rPr>
              <a:t>OPT-C:</a:t>
            </a:r>
          </a:p>
          <a:p>
            <a:pPr marL="628650" lvl="1" indent="-171450">
              <a:buFont typeface="Arial" panose="020B0604020202020204" pitchFamily="34" charset="0"/>
              <a:buChar char="•"/>
            </a:pPr>
            <a:r>
              <a:rPr lang="en-US" sz="1500" b="0" i="0" u="none" strike="noStrike" dirty="0">
                <a:solidFill>
                  <a:srgbClr val="212121"/>
                </a:solidFill>
                <a:effectLst/>
                <a:latin typeface="Aptos" panose="020B0004020202020204" pitchFamily="34" charset="0"/>
              </a:rPr>
              <a:t>Bank uses consent URL API to retrieve a </a:t>
            </a:r>
            <a:r>
              <a:rPr lang="en-US" sz="1500" dirty="0" err="1">
                <a:solidFill>
                  <a:srgbClr val="212121"/>
                </a:solidFill>
                <a:latin typeface="Aptos" panose="020B0004020202020204" pitchFamily="34" charset="0"/>
              </a:rPr>
              <a:t>telcoA</a:t>
            </a:r>
            <a:r>
              <a:rPr lang="en-US" sz="1500" dirty="0">
                <a:solidFill>
                  <a:srgbClr val="212121"/>
                </a:solidFill>
                <a:latin typeface="Aptos" panose="020B0004020202020204" pitchFamily="34" charset="0"/>
              </a:rPr>
              <a:t> consent portal URL.</a:t>
            </a:r>
          </a:p>
          <a:p>
            <a:pPr marL="628650" lvl="1" indent="-171450">
              <a:buFont typeface="Arial" panose="020B0604020202020204" pitchFamily="34" charset="0"/>
              <a:buChar char="•"/>
            </a:pPr>
            <a:r>
              <a:rPr lang="en-US" sz="1500" dirty="0">
                <a:solidFill>
                  <a:srgbClr val="212121"/>
                </a:solidFill>
                <a:latin typeface="Aptos" panose="020B0004020202020204" pitchFamily="34" charset="0"/>
              </a:rPr>
              <a:t>Bank exposes consent portal to the user in the bank account creation process, even in a bank office computer.</a:t>
            </a:r>
          </a:p>
          <a:p>
            <a:pPr marL="628650" lvl="1" indent="-171450">
              <a:buFont typeface="Arial" panose="020B0604020202020204" pitchFamily="34" charset="0"/>
              <a:buChar char="•"/>
            </a:pPr>
            <a:r>
              <a:rPr lang="en-US" sz="1500" dirty="0">
                <a:solidFill>
                  <a:srgbClr val="212121"/>
                </a:solidFill>
                <a:latin typeface="Aptos" panose="020B0004020202020204" pitchFamily="34" charset="0"/>
              </a:rPr>
              <a:t>User authenticates into </a:t>
            </a:r>
            <a:r>
              <a:rPr lang="en-US" sz="1500" dirty="0" err="1">
                <a:solidFill>
                  <a:srgbClr val="212121"/>
                </a:solidFill>
                <a:latin typeface="Aptos" panose="020B0004020202020204" pitchFamily="34" charset="0"/>
              </a:rPr>
              <a:t>telcoA</a:t>
            </a:r>
            <a:r>
              <a:rPr lang="en-US" sz="1500" dirty="0">
                <a:solidFill>
                  <a:srgbClr val="212121"/>
                </a:solidFill>
                <a:latin typeface="Aptos" panose="020B0004020202020204" pitchFamily="34" charset="0"/>
              </a:rPr>
              <a:t> consent portal using the subscription credentials of </a:t>
            </a:r>
            <a:r>
              <a:rPr lang="en-US" sz="1500" dirty="0" err="1">
                <a:solidFill>
                  <a:srgbClr val="212121"/>
                </a:solidFill>
                <a:latin typeface="Aptos" panose="020B0004020202020204" pitchFamily="34" charset="0"/>
              </a:rPr>
              <a:t>telcoA</a:t>
            </a:r>
            <a:r>
              <a:rPr lang="en-US" sz="1500" dirty="0">
                <a:solidFill>
                  <a:srgbClr val="212121"/>
                </a:solidFill>
                <a:latin typeface="Aptos" panose="020B0004020202020204" pitchFamily="34" charset="0"/>
              </a:rPr>
              <a:t> SIM subscription.</a:t>
            </a:r>
          </a:p>
          <a:p>
            <a:pPr marL="628650" lvl="1" indent="-171450">
              <a:buFont typeface="Arial" panose="020B0604020202020204" pitchFamily="34" charset="0"/>
              <a:buChar char="•"/>
            </a:pPr>
            <a:r>
              <a:rPr lang="en-US" sz="1500" b="0" i="0" u="none" strike="noStrike" dirty="0">
                <a:solidFill>
                  <a:srgbClr val="212121"/>
                </a:solidFill>
                <a:effectLst/>
                <a:latin typeface="Aptos" panose="020B0004020202020204" pitchFamily="34" charset="0"/>
              </a:rPr>
              <a:t>Consent is captured</a:t>
            </a:r>
          </a:p>
          <a:p>
            <a:pPr marL="171450" indent="-171450">
              <a:buFont typeface="Arial" panose="020B0604020202020204" pitchFamily="34" charset="0"/>
              <a:buChar char="•"/>
            </a:pPr>
            <a:r>
              <a:rPr lang="en-US" sz="1500" dirty="0">
                <a:solidFill>
                  <a:srgbClr val="212121"/>
                </a:solidFill>
                <a:latin typeface="Aptos" panose="020B0004020202020204" pitchFamily="34" charset="0"/>
              </a:rPr>
              <a:t>Eventually, bank server uses a backend CIBA flow to obtain a CAMARA access token, which is validated since consent is already in place.</a:t>
            </a:r>
          </a:p>
          <a:p>
            <a:pPr marL="171450" indent="-171450">
              <a:buFont typeface="Arial" panose="020B0604020202020204" pitchFamily="34" charset="0"/>
              <a:buChar char="•"/>
            </a:pPr>
            <a:r>
              <a:rPr lang="en-US" sz="1500" b="0" i="0" u="none" strike="noStrike" dirty="0">
                <a:solidFill>
                  <a:srgbClr val="212121"/>
                </a:solidFill>
                <a:effectLst/>
                <a:latin typeface="Aptos" panose="020B0004020202020204" pitchFamily="34" charset="0"/>
              </a:rPr>
              <a:t>Eventually, bank server uses the obtained access token to use the location-API services.</a:t>
            </a:r>
          </a:p>
        </p:txBody>
      </p:sp>
      <p:sp>
        <p:nvSpPr>
          <p:cNvPr id="11" name="CuadroTexto 10">
            <a:extLst>
              <a:ext uri="{FF2B5EF4-FFF2-40B4-BE49-F238E27FC236}">
                <a16:creationId xmlns:a16="http://schemas.microsoft.com/office/drawing/2014/main" id="{0F05B3B4-2EB2-8283-B212-15FA6A02A86F}"/>
              </a:ext>
            </a:extLst>
          </p:cNvPr>
          <p:cNvSpPr txBox="1"/>
          <p:nvPr/>
        </p:nvSpPr>
        <p:spPr>
          <a:xfrm>
            <a:off x="623849" y="1005366"/>
            <a:ext cx="11085551" cy="1077218"/>
          </a:xfrm>
          <a:prstGeom prst="rect">
            <a:avLst/>
          </a:prstGeom>
          <a:noFill/>
        </p:spPr>
        <p:txBody>
          <a:bodyPr wrap="square" rtlCol="0">
            <a:spAutoFit/>
          </a:bodyPr>
          <a:lstStyle/>
          <a:p>
            <a:r>
              <a:rPr lang="en-US" sz="1600" dirty="0"/>
              <a:t>INTRO: A bank wants to validate the location of the user when money is withdrawn from an ATM or the credit card is used in a dataphone, so the match between the user’s phone location and the location of the ATM or point-of-sale validates that the transaction is valid. Since consent (maybe) is required to locate the user’s phone, bank need to first ask for that consent so it is available by the time the location-API needs to be used.</a:t>
            </a:r>
          </a:p>
        </p:txBody>
      </p:sp>
      <p:sp>
        <p:nvSpPr>
          <p:cNvPr id="13" name="CuadroTexto 12">
            <a:extLst>
              <a:ext uri="{FF2B5EF4-FFF2-40B4-BE49-F238E27FC236}">
                <a16:creationId xmlns:a16="http://schemas.microsoft.com/office/drawing/2014/main" id="{4BA9BD24-FCA0-2827-6C79-0E1B950B8BA4}"/>
              </a:ext>
            </a:extLst>
          </p:cNvPr>
          <p:cNvSpPr txBox="1"/>
          <p:nvPr/>
        </p:nvSpPr>
        <p:spPr>
          <a:xfrm>
            <a:off x="6781800" y="258938"/>
            <a:ext cx="5092701" cy="646331"/>
          </a:xfrm>
          <a:prstGeom prst="rect">
            <a:avLst/>
          </a:prstGeom>
          <a:noFill/>
          <a:ln>
            <a:solidFill>
              <a:srgbClr val="0066FF"/>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586179"/>
                </a:solidFill>
                <a:effectLst/>
                <a:uLnTx/>
                <a:uFillTx/>
                <a:latin typeface="Arial"/>
              </a:rPr>
              <a:t>CAMARA device: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586179"/>
                </a:solidFill>
                <a:effectLst/>
                <a:uLnTx/>
                <a:uFillTx/>
                <a:latin typeface="Arial"/>
              </a:rPr>
              <a:t>User’s smartphone with a subscription to </a:t>
            </a:r>
            <a:r>
              <a:rPr kumimoji="0" lang="en-GB" sz="1800" b="0" i="0" u="none" strike="noStrike" kern="0" cap="none" spc="0" normalizeH="0" baseline="0" noProof="0" dirty="0" err="1">
                <a:ln>
                  <a:noFill/>
                </a:ln>
                <a:solidFill>
                  <a:srgbClr val="586179"/>
                </a:solidFill>
                <a:effectLst/>
                <a:uLnTx/>
                <a:uFillTx/>
                <a:latin typeface="Arial"/>
              </a:rPr>
              <a:t>telcoA</a:t>
            </a:r>
            <a:endParaRPr kumimoji="0" lang="en-GB" sz="1800" b="0" i="0" u="none" strike="noStrike" kern="0" cap="none" spc="0" normalizeH="0" baseline="0" noProof="0" dirty="0">
              <a:ln>
                <a:noFill/>
              </a:ln>
              <a:solidFill>
                <a:srgbClr val="586179"/>
              </a:solidFill>
              <a:effectLst/>
              <a:uLnTx/>
              <a:uFillTx/>
              <a:latin typeface="Arial"/>
            </a:endParaRPr>
          </a:p>
        </p:txBody>
      </p:sp>
    </p:spTree>
    <p:extLst>
      <p:ext uri="{BB962C8B-B14F-4D97-AF65-F5344CB8AC3E}">
        <p14:creationId xmlns:p14="http://schemas.microsoft.com/office/powerpoint/2010/main" val="856371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812A2A-F4F5-10E7-E476-F137A25F41A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6E9FE64-8B6A-301D-8F97-90166136E101}"/>
              </a:ext>
            </a:extLst>
          </p:cNvPr>
          <p:cNvSpPr>
            <a:spLocks noGrp="1"/>
          </p:cNvSpPr>
          <p:nvPr>
            <p:ph type="title"/>
          </p:nvPr>
        </p:nvSpPr>
        <p:spPr>
          <a:xfrm>
            <a:off x="1174531" y="2103437"/>
            <a:ext cx="10515600" cy="1325563"/>
          </a:xfrm>
        </p:spPr>
        <p:txBody>
          <a:bodyPr>
            <a:normAutofit/>
          </a:bodyPr>
          <a:lstStyle/>
          <a:p>
            <a:r>
              <a:rPr lang="en-US" sz="2000">
                <a:solidFill>
                  <a:srgbClr val="0066FF"/>
                </a:solidFill>
                <a:latin typeface="Calibri" panose="020F0502020204030204" pitchFamily="34" charset="0"/>
                <a:cs typeface="Calibri" panose="020F0502020204030204" pitchFamily="34" charset="0"/>
              </a:rPr>
              <a:t>User Story 3</a:t>
            </a:r>
          </a:p>
        </p:txBody>
      </p:sp>
      <p:sp>
        <p:nvSpPr>
          <p:cNvPr id="3" name="Marcador de contenido 2">
            <a:extLst>
              <a:ext uri="{FF2B5EF4-FFF2-40B4-BE49-F238E27FC236}">
                <a16:creationId xmlns:a16="http://schemas.microsoft.com/office/drawing/2014/main" id="{FE26E62E-DF82-75DD-B72F-6893D0F969F0}"/>
              </a:ext>
            </a:extLst>
          </p:cNvPr>
          <p:cNvSpPr>
            <a:spLocks noGrp="1"/>
          </p:cNvSpPr>
          <p:nvPr>
            <p:ph idx="1"/>
          </p:nvPr>
        </p:nvSpPr>
        <p:spPr>
          <a:xfrm>
            <a:off x="1174531" y="2991643"/>
            <a:ext cx="10334297" cy="2175669"/>
          </a:xfrm>
        </p:spPr>
        <p:txBody>
          <a:bodyPr/>
          <a:lstStyle/>
          <a:p>
            <a:pPr marL="0" indent="0">
              <a:buNone/>
            </a:pPr>
            <a:r>
              <a:rPr lang="en-US" dirty="0">
                <a:latin typeface="Calibri" panose="020F0502020204030204" pitchFamily="34" charset="0"/>
                <a:cs typeface="Calibri" panose="020F0502020204030204" pitchFamily="34" charset="0"/>
              </a:rPr>
              <a:t>As a developer that has only a backend application</a:t>
            </a:r>
          </a:p>
          <a:p>
            <a:pPr marL="0" indent="0">
              <a:buNone/>
            </a:pPr>
            <a:r>
              <a:rPr lang="en-US" dirty="0">
                <a:latin typeface="Calibri" panose="020F0502020204030204" pitchFamily="34" charset="0"/>
                <a:cs typeface="Calibri" panose="020F0502020204030204" pitchFamily="34" charset="0"/>
              </a:rPr>
              <a:t>I want to be able to maintain user experience in my app when triggering a consent capture, like in a frontend-like application</a:t>
            </a:r>
          </a:p>
          <a:p>
            <a:pPr marL="0" indent="0">
              <a:buNone/>
            </a:pPr>
            <a:r>
              <a:rPr lang="en-US" dirty="0">
                <a:latin typeface="Calibri" panose="020F0502020204030204" pitchFamily="34" charset="0"/>
                <a:cs typeface="Calibri" panose="020F0502020204030204" pitchFamily="34" charset="0"/>
              </a:rPr>
              <a:t>So that I can call CAMARA APIs when user needs them.</a:t>
            </a:r>
          </a:p>
        </p:txBody>
      </p:sp>
    </p:spTree>
    <p:extLst>
      <p:ext uri="{BB962C8B-B14F-4D97-AF65-F5344CB8AC3E}">
        <p14:creationId xmlns:p14="http://schemas.microsoft.com/office/powerpoint/2010/main" val="2284871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693EA-5B2D-C8F5-47F3-9BA56A3E0874}"/>
            </a:ext>
          </a:extLst>
        </p:cNvPr>
        <p:cNvGrpSpPr/>
        <p:nvPr/>
      </p:nvGrpSpPr>
      <p:grpSpPr>
        <a:xfrm>
          <a:off x="0" y="0"/>
          <a:ext cx="0" cy="0"/>
          <a:chOff x="0" y="0"/>
          <a:chExt cx="0" cy="0"/>
        </a:xfrm>
      </p:grpSpPr>
      <p:sp>
        <p:nvSpPr>
          <p:cNvPr id="2" name="Elipse 1">
            <a:extLst>
              <a:ext uri="{FF2B5EF4-FFF2-40B4-BE49-F238E27FC236}">
                <a16:creationId xmlns:a16="http://schemas.microsoft.com/office/drawing/2014/main" id="{2C4B6DA8-54B0-3ED0-69EC-054402924E69}"/>
              </a:ext>
            </a:extLst>
          </p:cNvPr>
          <p:cNvSpPr/>
          <p:nvPr/>
        </p:nvSpPr>
        <p:spPr>
          <a:xfrm>
            <a:off x="166649" y="368186"/>
            <a:ext cx="457200" cy="457200"/>
          </a:xfrm>
          <a:prstGeom prst="ellipse">
            <a:avLst/>
          </a:prstGeom>
          <a:solidFill>
            <a:srgbClr val="0066FF"/>
          </a:solidFill>
          <a:ln w="28575" cap="flat" cmpd="sng" algn="ctr">
            <a:solidFill>
              <a:srgbClr val="FFFFFF"/>
            </a:solidFill>
            <a:prstDash val="solid"/>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800" b="0" i="0" u="none" strike="noStrike" kern="0" cap="none" spc="0" normalizeH="0" baseline="0" noProof="0">
                <a:ln>
                  <a:noFill/>
                </a:ln>
                <a:solidFill>
                  <a:srgbClr val="FFFFFF"/>
                </a:solidFill>
                <a:effectLst/>
                <a:uLnTx/>
                <a:uFillTx/>
                <a:latin typeface="Arial"/>
                <a:ea typeface="+mn-ea"/>
                <a:cs typeface="Arial"/>
              </a:rPr>
              <a:t>1</a:t>
            </a:r>
          </a:p>
        </p:txBody>
      </p:sp>
      <p:sp>
        <p:nvSpPr>
          <p:cNvPr id="3" name="CuadroTexto 2">
            <a:extLst>
              <a:ext uri="{FF2B5EF4-FFF2-40B4-BE49-F238E27FC236}">
                <a16:creationId xmlns:a16="http://schemas.microsoft.com/office/drawing/2014/main" id="{13CA9B15-9562-BBA1-AFF8-F3E4C2041CE7}"/>
              </a:ext>
            </a:extLst>
          </p:cNvPr>
          <p:cNvSpPr txBox="1"/>
          <p:nvPr/>
        </p:nvSpPr>
        <p:spPr>
          <a:xfrm>
            <a:off x="623849" y="369858"/>
            <a:ext cx="4567276" cy="461665"/>
          </a:xfrm>
          <a:prstGeom prst="rect">
            <a:avLst/>
          </a:prstGeom>
          <a:noFill/>
        </p:spPr>
        <p:txBody>
          <a:bodyPr wrap="none" lIns="91440" tIns="45720" rIns="91440" bIns="45720" rtlCol="0" anchor="t">
            <a:spAutoFit/>
          </a:bodyPr>
          <a:lstStyle/>
          <a:p>
            <a:r>
              <a:rPr lang="en-US" sz="2400" b="1" dirty="0">
                <a:solidFill>
                  <a:srgbClr val="0066FF"/>
                </a:solidFill>
                <a:latin typeface="Calibri"/>
                <a:cs typeface="Calibri"/>
              </a:rPr>
              <a:t>Consent </a:t>
            </a:r>
            <a:r>
              <a:rPr lang="en-US" sz="2400" b="1" dirty="0" err="1">
                <a:solidFill>
                  <a:srgbClr val="0066FF"/>
                </a:solidFill>
                <a:latin typeface="Calibri"/>
                <a:cs typeface="Calibri"/>
              </a:rPr>
              <a:t>OutOfBand</a:t>
            </a:r>
            <a:r>
              <a:rPr lang="en-US" sz="2400" b="1" dirty="0">
                <a:solidFill>
                  <a:srgbClr val="0066FF"/>
                </a:solidFill>
                <a:latin typeface="Calibri"/>
                <a:cs typeface="Calibri"/>
              </a:rPr>
              <a:t>  - User story 3</a:t>
            </a:r>
          </a:p>
        </p:txBody>
      </p:sp>
      <p:sp>
        <p:nvSpPr>
          <p:cNvPr id="5" name="CuadroTexto 4">
            <a:extLst>
              <a:ext uri="{FF2B5EF4-FFF2-40B4-BE49-F238E27FC236}">
                <a16:creationId xmlns:a16="http://schemas.microsoft.com/office/drawing/2014/main" id="{AA02012C-606C-3247-153B-8B52E4D4E8E8}"/>
              </a:ext>
            </a:extLst>
          </p:cNvPr>
          <p:cNvSpPr txBox="1"/>
          <p:nvPr/>
        </p:nvSpPr>
        <p:spPr>
          <a:xfrm>
            <a:off x="314325" y="2328805"/>
            <a:ext cx="11912600" cy="4478149"/>
          </a:xfrm>
          <a:prstGeom prst="rect">
            <a:avLst/>
          </a:prstGeom>
          <a:noFill/>
        </p:spPr>
        <p:txBody>
          <a:bodyPr wrap="square">
            <a:spAutoFit/>
          </a:bodyPr>
          <a:lstStyle/>
          <a:p>
            <a:pPr marL="171450" indent="-171450" algn="l">
              <a:buFont typeface="Arial" panose="020B0604020202020204" pitchFamily="34" charset="0"/>
              <a:buChar char="•"/>
            </a:pPr>
            <a:r>
              <a:rPr lang="en-US" sz="1500" b="0" i="0" u="none" strike="noStrike" dirty="0">
                <a:solidFill>
                  <a:srgbClr val="212121"/>
                </a:solidFill>
                <a:effectLst/>
                <a:latin typeface="Aptos" panose="020B0004020202020204" pitchFamily="34" charset="0"/>
              </a:rPr>
              <a:t>The insurance company has bought some </a:t>
            </a:r>
            <a:r>
              <a:rPr lang="en-US" sz="1500" b="0" i="0" u="none" strike="noStrike" dirty="0" err="1">
                <a:solidFill>
                  <a:srgbClr val="212121"/>
                </a:solidFill>
                <a:effectLst/>
                <a:latin typeface="Aptos" panose="020B0004020202020204" pitchFamily="34" charset="0"/>
              </a:rPr>
              <a:t>dev.stat.roam</a:t>
            </a:r>
            <a:r>
              <a:rPr lang="en-US" sz="1500" b="0" i="0" u="none" strike="noStrike" dirty="0">
                <a:solidFill>
                  <a:srgbClr val="212121"/>
                </a:solidFill>
                <a:effectLst/>
                <a:latin typeface="Aptos" panose="020B0004020202020204" pitchFamily="34" charset="0"/>
              </a:rPr>
              <a:t>-API services from </a:t>
            </a:r>
            <a:r>
              <a:rPr lang="en-US" sz="1500" dirty="0" err="1">
                <a:solidFill>
                  <a:srgbClr val="212121"/>
                </a:solidFill>
                <a:latin typeface="Aptos" panose="020B0004020202020204" pitchFamily="34" charset="0"/>
              </a:rPr>
              <a:t>telcoA</a:t>
            </a:r>
            <a:endParaRPr lang="en-US" sz="1500" dirty="0">
              <a:solidFill>
                <a:srgbClr val="212121"/>
              </a:solidFill>
              <a:latin typeface="Aptos" panose="020B0004020202020204" pitchFamily="34" charset="0"/>
            </a:endParaRPr>
          </a:p>
          <a:p>
            <a:pPr marL="171450" indent="-171450" algn="l">
              <a:buFont typeface="Arial" panose="020B0604020202020204" pitchFamily="34" charset="0"/>
              <a:buChar char="•"/>
            </a:pPr>
            <a:r>
              <a:rPr lang="en-US" sz="1500" b="0" i="0" u="none" strike="noStrike" dirty="0">
                <a:solidFill>
                  <a:srgbClr val="212121"/>
                </a:solidFill>
                <a:effectLst/>
                <a:latin typeface="Aptos" panose="020B0004020202020204" pitchFamily="34" charset="0"/>
              </a:rPr>
              <a:t>User registers into the insurance company app, including the MSISDN as identity.</a:t>
            </a:r>
            <a:endParaRPr lang="en-US" sz="1500" dirty="0">
              <a:solidFill>
                <a:srgbClr val="212121"/>
              </a:solidFill>
              <a:latin typeface="Aptos" panose="020B0004020202020204" pitchFamily="34" charset="0"/>
            </a:endParaRPr>
          </a:p>
          <a:p>
            <a:pPr marL="171450" indent="-171450" algn="l">
              <a:buFont typeface="Arial" panose="020B0604020202020204" pitchFamily="34" charset="0"/>
              <a:buChar char="•"/>
            </a:pPr>
            <a:r>
              <a:rPr lang="en-US" sz="1500" dirty="0">
                <a:solidFill>
                  <a:srgbClr val="212121"/>
                </a:solidFill>
                <a:latin typeface="Aptos" panose="020B0004020202020204" pitchFamily="34" charset="0"/>
              </a:rPr>
              <a:t>The insurance company, to ensure that the user consent is in place when needing to know the country where the user is based, needs to request the consent in advance (e.g. when user registers the account).</a:t>
            </a:r>
          </a:p>
          <a:p>
            <a:pPr marL="171450" indent="-171450" algn="l">
              <a:buFont typeface="Arial" panose="020B0604020202020204" pitchFamily="34" charset="0"/>
              <a:buChar char="•"/>
            </a:pPr>
            <a:r>
              <a:rPr lang="en-US" sz="1500" b="0" i="0" u="none" strike="noStrike" dirty="0">
                <a:solidFill>
                  <a:srgbClr val="212121"/>
                </a:solidFill>
                <a:effectLst/>
                <a:latin typeface="Aptos" panose="020B0004020202020204" pitchFamily="34" charset="0"/>
              </a:rPr>
              <a:t>Since bank is going to consume the API </a:t>
            </a:r>
            <a:r>
              <a:rPr lang="en-US" sz="1500" dirty="0">
                <a:solidFill>
                  <a:srgbClr val="212121"/>
                </a:solidFill>
                <a:latin typeface="Aptos" panose="020B0004020202020204" pitchFamily="34" charset="0"/>
              </a:rPr>
              <a:t>from the backend (at least for the passive validation), developer prefers to integrate directly following a CIBA flow, while preferring to trigger consent capture directly in the APP to ensure a good UX. </a:t>
            </a:r>
            <a:endParaRPr lang="en-US" sz="1500" b="0" i="0" u="none" strike="noStrike" dirty="0">
              <a:solidFill>
                <a:srgbClr val="212121"/>
              </a:solidFill>
              <a:effectLst/>
              <a:latin typeface="Aptos" panose="020B0004020202020204" pitchFamily="34" charset="0"/>
            </a:endParaRPr>
          </a:p>
          <a:p>
            <a:pPr marL="171450" indent="-171450" algn="l">
              <a:buFont typeface="Arial" panose="020B0604020202020204" pitchFamily="34" charset="0"/>
              <a:buChar char="•"/>
            </a:pPr>
            <a:r>
              <a:rPr lang="en-US" sz="1500" b="0" i="0" u="none" strike="noStrike" dirty="0">
                <a:solidFill>
                  <a:srgbClr val="212121"/>
                </a:solidFill>
                <a:effectLst/>
                <a:latin typeface="Aptos" panose="020B0004020202020204" pitchFamily="34" charset="0"/>
              </a:rPr>
              <a:t>OPT</a:t>
            </a:r>
            <a:r>
              <a:rPr lang="en-US" sz="1500" dirty="0">
                <a:solidFill>
                  <a:srgbClr val="212121"/>
                </a:solidFill>
                <a:latin typeface="Aptos" panose="020B0004020202020204" pitchFamily="34" charset="0"/>
              </a:rPr>
              <a:t>-A:</a:t>
            </a:r>
          </a:p>
          <a:p>
            <a:pPr marL="628650" lvl="1" indent="-171450">
              <a:buFont typeface="Arial" panose="020B0604020202020204" pitchFamily="34" charset="0"/>
              <a:buChar char="•"/>
            </a:pPr>
            <a:r>
              <a:rPr lang="en-US" sz="1500" b="0" i="0" u="none" strike="noStrike" dirty="0">
                <a:solidFill>
                  <a:srgbClr val="212121"/>
                </a:solidFill>
                <a:effectLst/>
                <a:latin typeface="Aptos" panose="020B0004020202020204" pitchFamily="34" charset="0"/>
              </a:rPr>
              <a:t>Insurance company developers discard integrating with a frontend flow, since API will be consumed from backend.</a:t>
            </a:r>
            <a:endParaRPr lang="en-US" sz="1500" b="0" i="0" u="none" strike="noStrike" dirty="0">
              <a:solidFill>
                <a:srgbClr val="212121"/>
              </a:solidFill>
              <a:effectLst/>
              <a:latin typeface="Aptos" panose="020B0004020202020204" pitchFamily="34" charset="0"/>
              <a:sym typeface="Wingdings" pitchFamily="2" charset="2"/>
            </a:endParaRPr>
          </a:p>
          <a:p>
            <a:pPr marL="171450" indent="-171450" algn="l">
              <a:buFont typeface="Arial" panose="020B0604020202020204" pitchFamily="34" charset="0"/>
              <a:buChar char="•"/>
            </a:pPr>
            <a:r>
              <a:rPr lang="en-US" sz="1500" b="0" i="0" u="none" strike="noStrike" dirty="0">
                <a:solidFill>
                  <a:srgbClr val="212121"/>
                </a:solidFill>
                <a:effectLst/>
                <a:latin typeface="Aptos" panose="020B0004020202020204" pitchFamily="34" charset="0"/>
              </a:rPr>
              <a:t>OPT</a:t>
            </a:r>
            <a:r>
              <a:rPr lang="en-US" sz="1500" dirty="0">
                <a:solidFill>
                  <a:srgbClr val="212121"/>
                </a:solidFill>
                <a:latin typeface="Aptos" panose="020B0004020202020204" pitchFamily="34" charset="0"/>
              </a:rPr>
              <a:t>-B:</a:t>
            </a:r>
          </a:p>
          <a:p>
            <a:pPr marL="628650" lvl="1" indent="-171450">
              <a:buFont typeface="Arial" panose="020B0604020202020204" pitchFamily="34" charset="0"/>
              <a:buChar char="•"/>
            </a:pPr>
            <a:r>
              <a:rPr lang="en-US" sz="1500" b="0" i="0" u="none" strike="noStrike" dirty="0">
                <a:solidFill>
                  <a:srgbClr val="212121"/>
                </a:solidFill>
                <a:effectLst/>
                <a:latin typeface="Aptos" panose="020B0004020202020204" pitchFamily="34" charset="0"/>
              </a:rPr>
              <a:t>Insurance company triggers a CIBA backend flow so that operator triggers backchannel consent mechanism, e.g. SMS. </a:t>
            </a:r>
            <a:r>
              <a:rPr lang="en-US" sz="1500" b="0" i="0" u="none" strike="noStrike" dirty="0">
                <a:solidFill>
                  <a:srgbClr val="212121"/>
                </a:solidFill>
                <a:effectLst/>
                <a:latin typeface="Aptos" panose="020B0004020202020204" pitchFamily="34" charset="0"/>
                <a:sym typeface="Wingdings" pitchFamily="2" charset="2"/>
              </a:rPr>
              <a:t> UX is not good for the insurance company, as they want to trigger the consent capture directly in the app.</a:t>
            </a:r>
            <a:endParaRPr lang="en-US" sz="1500" b="0" i="0" u="none" strike="noStrike" dirty="0">
              <a:solidFill>
                <a:srgbClr val="212121"/>
              </a:solidFill>
              <a:effectLst/>
              <a:latin typeface="Aptos" panose="020B0004020202020204" pitchFamily="34" charset="0"/>
            </a:endParaRPr>
          </a:p>
          <a:p>
            <a:pPr marL="171450" indent="-171450">
              <a:buFont typeface="Arial" panose="020B0604020202020204" pitchFamily="34" charset="0"/>
              <a:buChar char="•"/>
            </a:pPr>
            <a:r>
              <a:rPr lang="en-US" sz="1500" dirty="0">
                <a:solidFill>
                  <a:srgbClr val="212121"/>
                </a:solidFill>
                <a:latin typeface="Aptos" panose="020B0004020202020204" pitchFamily="34" charset="0"/>
              </a:rPr>
              <a:t>OPT-C:</a:t>
            </a:r>
          </a:p>
          <a:p>
            <a:pPr marL="628650" lvl="1" indent="-171450">
              <a:buFont typeface="Arial" panose="020B0604020202020204" pitchFamily="34" charset="0"/>
              <a:buChar char="•"/>
            </a:pPr>
            <a:r>
              <a:rPr lang="en-US" sz="1500" b="0" i="0" u="none" strike="noStrike" dirty="0">
                <a:solidFill>
                  <a:srgbClr val="212121"/>
                </a:solidFill>
                <a:effectLst/>
                <a:latin typeface="Aptos" panose="020B0004020202020204" pitchFamily="34" charset="0"/>
              </a:rPr>
              <a:t>Insurance company uses consent URL API to retrieve a </a:t>
            </a:r>
            <a:r>
              <a:rPr lang="en-US" sz="1500" dirty="0" err="1">
                <a:solidFill>
                  <a:srgbClr val="212121"/>
                </a:solidFill>
                <a:latin typeface="Aptos" panose="020B0004020202020204" pitchFamily="34" charset="0"/>
              </a:rPr>
              <a:t>telcoA</a:t>
            </a:r>
            <a:r>
              <a:rPr lang="en-US" sz="1500" dirty="0">
                <a:solidFill>
                  <a:srgbClr val="212121"/>
                </a:solidFill>
                <a:latin typeface="Aptos" panose="020B0004020202020204" pitchFamily="34" charset="0"/>
              </a:rPr>
              <a:t> consent portal URL.</a:t>
            </a:r>
          </a:p>
          <a:p>
            <a:pPr marL="628650" lvl="1" indent="-171450">
              <a:buFont typeface="Arial" panose="020B0604020202020204" pitchFamily="34" charset="0"/>
              <a:buChar char="•"/>
            </a:pPr>
            <a:r>
              <a:rPr lang="en-US" sz="1500" b="0" i="0" u="none" strike="noStrike" dirty="0">
                <a:solidFill>
                  <a:srgbClr val="212121"/>
                </a:solidFill>
                <a:effectLst/>
                <a:latin typeface="Aptos" panose="020B0004020202020204" pitchFamily="34" charset="0"/>
              </a:rPr>
              <a:t>Insurance company</a:t>
            </a:r>
            <a:r>
              <a:rPr lang="en-US" sz="1500" dirty="0">
                <a:solidFill>
                  <a:srgbClr val="212121"/>
                </a:solidFill>
                <a:latin typeface="Aptos" panose="020B0004020202020204" pitchFamily="34" charset="0"/>
              </a:rPr>
              <a:t> exposes consent portal to the user in the account creation process, or directly before using the API the first time.</a:t>
            </a:r>
          </a:p>
          <a:p>
            <a:pPr marL="628650" lvl="1" indent="-171450">
              <a:buFont typeface="Arial" panose="020B0604020202020204" pitchFamily="34" charset="0"/>
              <a:buChar char="•"/>
            </a:pPr>
            <a:r>
              <a:rPr lang="en-US" sz="1500" dirty="0">
                <a:solidFill>
                  <a:srgbClr val="212121"/>
                </a:solidFill>
                <a:latin typeface="Aptos" panose="020B0004020202020204" pitchFamily="34" charset="0"/>
              </a:rPr>
              <a:t>User authenticates into </a:t>
            </a:r>
            <a:r>
              <a:rPr lang="en-US" sz="1500" dirty="0" err="1">
                <a:solidFill>
                  <a:srgbClr val="212121"/>
                </a:solidFill>
                <a:latin typeface="Aptos" panose="020B0004020202020204" pitchFamily="34" charset="0"/>
              </a:rPr>
              <a:t>telcoA</a:t>
            </a:r>
            <a:r>
              <a:rPr lang="en-US" sz="1500" dirty="0">
                <a:solidFill>
                  <a:srgbClr val="212121"/>
                </a:solidFill>
                <a:latin typeface="Aptos" panose="020B0004020202020204" pitchFamily="34" charset="0"/>
              </a:rPr>
              <a:t> consent portal using the subscription credentials of </a:t>
            </a:r>
            <a:r>
              <a:rPr lang="en-US" sz="1500" dirty="0" err="1">
                <a:solidFill>
                  <a:srgbClr val="212121"/>
                </a:solidFill>
                <a:latin typeface="Aptos" panose="020B0004020202020204" pitchFamily="34" charset="0"/>
              </a:rPr>
              <a:t>telcoA</a:t>
            </a:r>
            <a:r>
              <a:rPr lang="en-US" sz="1500" dirty="0">
                <a:solidFill>
                  <a:srgbClr val="212121"/>
                </a:solidFill>
                <a:latin typeface="Aptos" panose="020B0004020202020204" pitchFamily="34" charset="0"/>
              </a:rPr>
              <a:t> SIM subscription.</a:t>
            </a:r>
          </a:p>
          <a:p>
            <a:pPr marL="628650" lvl="1" indent="-171450">
              <a:buFont typeface="Arial" panose="020B0604020202020204" pitchFamily="34" charset="0"/>
              <a:buChar char="•"/>
            </a:pPr>
            <a:r>
              <a:rPr lang="en-US" sz="1500" b="0" i="0" u="none" strike="noStrike" dirty="0">
                <a:solidFill>
                  <a:srgbClr val="212121"/>
                </a:solidFill>
                <a:effectLst/>
                <a:latin typeface="Aptos" panose="020B0004020202020204" pitchFamily="34" charset="0"/>
              </a:rPr>
              <a:t>Consent is captured</a:t>
            </a:r>
          </a:p>
          <a:p>
            <a:pPr marL="171450" indent="-171450">
              <a:buFont typeface="Arial" panose="020B0604020202020204" pitchFamily="34" charset="0"/>
              <a:buChar char="•"/>
            </a:pPr>
            <a:r>
              <a:rPr lang="en-US" sz="1500" dirty="0">
                <a:solidFill>
                  <a:srgbClr val="212121"/>
                </a:solidFill>
                <a:latin typeface="Aptos" panose="020B0004020202020204" pitchFamily="34" charset="0"/>
              </a:rPr>
              <a:t>Eventually, </a:t>
            </a:r>
            <a:r>
              <a:rPr lang="en-US" sz="1500" b="0" i="0" u="none" strike="noStrike" dirty="0">
                <a:solidFill>
                  <a:srgbClr val="212121"/>
                </a:solidFill>
                <a:effectLst/>
                <a:latin typeface="Aptos" panose="020B0004020202020204" pitchFamily="34" charset="0"/>
              </a:rPr>
              <a:t>Insurance company</a:t>
            </a:r>
            <a:r>
              <a:rPr lang="en-US" sz="1500" dirty="0">
                <a:solidFill>
                  <a:srgbClr val="212121"/>
                </a:solidFill>
                <a:latin typeface="Aptos" panose="020B0004020202020204" pitchFamily="34" charset="0"/>
              </a:rPr>
              <a:t> server uses a backend CIBA flow to obtain a CAMARA access token, which is validated since consent is already in place.</a:t>
            </a:r>
          </a:p>
          <a:p>
            <a:pPr marL="171450" indent="-171450">
              <a:buFont typeface="Arial" panose="020B0604020202020204" pitchFamily="34" charset="0"/>
              <a:buChar char="•"/>
            </a:pPr>
            <a:r>
              <a:rPr lang="en-US" sz="1500" b="0" i="0" u="none" strike="noStrike" dirty="0">
                <a:solidFill>
                  <a:srgbClr val="212121"/>
                </a:solidFill>
                <a:effectLst/>
                <a:latin typeface="Aptos" panose="020B0004020202020204" pitchFamily="34" charset="0"/>
              </a:rPr>
              <a:t>Eventually, Insurance company server uses the obtained access token to use the </a:t>
            </a:r>
            <a:r>
              <a:rPr lang="en-US" sz="1500" b="0" i="0" u="none" strike="noStrike" dirty="0" err="1">
                <a:solidFill>
                  <a:srgbClr val="212121"/>
                </a:solidFill>
                <a:effectLst/>
                <a:latin typeface="Aptos" panose="020B0004020202020204" pitchFamily="34" charset="0"/>
              </a:rPr>
              <a:t>dev.stat.roam</a:t>
            </a:r>
            <a:r>
              <a:rPr lang="en-US" sz="1500" b="0" i="0" u="none" strike="noStrike" dirty="0">
                <a:solidFill>
                  <a:srgbClr val="212121"/>
                </a:solidFill>
                <a:effectLst/>
                <a:latin typeface="Aptos" panose="020B0004020202020204" pitchFamily="34" charset="0"/>
              </a:rPr>
              <a:t>-API services.</a:t>
            </a:r>
          </a:p>
        </p:txBody>
      </p:sp>
      <p:sp>
        <p:nvSpPr>
          <p:cNvPr id="6" name="CuadroTexto 5">
            <a:extLst>
              <a:ext uri="{FF2B5EF4-FFF2-40B4-BE49-F238E27FC236}">
                <a16:creationId xmlns:a16="http://schemas.microsoft.com/office/drawing/2014/main" id="{A713FE22-D161-D845-5355-05A786E6A726}"/>
              </a:ext>
            </a:extLst>
          </p:cNvPr>
          <p:cNvSpPr txBox="1"/>
          <p:nvPr/>
        </p:nvSpPr>
        <p:spPr>
          <a:xfrm>
            <a:off x="623849" y="1005366"/>
            <a:ext cx="11085551" cy="1077218"/>
          </a:xfrm>
          <a:prstGeom prst="rect">
            <a:avLst/>
          </a:prstGeom>
          <a:noFill/>
        </p:spPr>
        <p:txBody>
          <a:bodyPr wrap="square" rtlCol="0">
            <a:spAutoFit/>
          </a:bodyPr>
          <a:lstStyle/>
          <a:p>
            <a:r>
              <a:rPr lang="en-US" sz="1600" dirty="0"/>
              <a:t>INTRO: An insurance company wants to validate the location of their customers when activating travel insurances. For that purpose, the company wants to use the Device Status Roaming information in the moment of the service hiring, as well as validating it frequently during the contract duration. Since consent (maybe) is required for the telco to expose that information, insurance company retrieves it in the first contract registration or even during the first app registration.</a:t>
            </a:r>
          </a:p>
        </p:txBody>
      </p:sp>
      <p:sp>
        <p:nvSpPr>
          <p:cNvPr id="7" name="CuadroTexto 6">
            <a:extLst>
              <a:ext uri="{FF2B5EF4-FFF2-40B4-BE49-F238E27FC236}">
                <a16:creationId xmlns:a16="http://schemas.microsoft.com/office/drawing/2014/main" id="{F1CE9640-4DD1-530C-E430-2A907C184ECA}"/>
              </a:ext>
            </a:extLst>
          </p:cNvPr>
          <p:cNvSpPr txBox="1"/>
          <p:nvPr/>
        </p:nvSpPr>
        <p:spPr>
          <a:xfrm>
            <a:off x="6781800" y="258938"/>
            <a:ext cx="5092701" cy="646331"/>
          </a:xfrm>
          <a:prstGeom prst="rect">
            <a:avLst/>
          </a:prstGeom>
          <a:noFill/>
          <a:ln>
            <a:solidFill>
              <a:srgbClr val="0066FF"/>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586179"/>
                </a:solidFill>
                <a:effectLst/>
                <a:uLnTx/>
                <a:uFillTx/>
                <a:latin typeface="Arial"/>
              </a:rPr>
              <a:t>CAMARA device: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586179"/>
                </a:solidFill>
                <a:effectLst/>
                <a:uLnTx/>
                <a:uFillTx/>
                <a:latin typeface="Arial"/>
              </a:rPr>
              <a:t>User’s smartphone with a subscription to </a:t>
            </a:r>
            <a:r>
              <a:rPr kumimoji="0" lang="en-GB" sz="1800" b="0" i="0" u="none" strike="noStrike" kern="0" cap="none" spc="0" normalizeH="0" baseline="0" noProof="0" dirty="0" err="1">
                <a:ln>
                  <a:noFill/>
                </a:ln>
                <a:solidFill>
                  <a:srgbClr val="586179"/>
                </a:solidFill>
                <a:effectLst/>
                <a:uLnTx/>
                <a:uFillTx/>
                <a:latin typeface="Arial"/>
              </a:rPr>
              <a:t>telcoA</a:t>
            </a:r>
            <a:endParaRPr kumimoji="0" lang="en-GB" sz="1800" b="0" i="0" u="none" strike="noStrike" kern="0" cap="none" spc="0" normalizeH="0" baseline="0" noProof="0" dirty="0">
              <a:ln>
                <a:noFill/>
              </a:ln>
              <a:solidFill>
                <a:srgbClr val="586179"/>
              </a:solidFill>
              <a:effectLst/>
              <a:uLnTx/>
              <a:uFillTx/>
              <a:latin typeface="Arial"/>
            </a:endParaRPr>
          </a:p>
        </p:txBody>
      </p:sp>
    </p:spTree>
    <p:extLst>
      <p:ext uri="{BB962C8B-B14F-4D97-AF65-F5344CB8AC3E}">
        <p14:creationId xmlns:p14="http://schemas.microsoft.com/office/powerpoint/2010/main" val="797445553"/>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Portadas">
  <a:themeElements>
    <a:clrScheme name="Telefonica">
      <a:dk1>
        <a:srgbClr val="586179"/>
      </a:dk1>
      <a:lt1>
        <a:srgbClr val="FFFFFF"/>
      </a:lt1>
      <a:dk2>
        <a:srgbClr val="0066FF"/>
      </a:dk2>
      <a:lt2>
        <a:srgbClr val="F1F4FF"/>
      </a:lt2>
      <a:accent1>
        <a:srgbClr val="6E7893"/>
      </a:accent1>
      <a:accent2>
        <a:srgbClr val="7C877C"/>
      </a:accent2>
      <a:accent3>
        <a:srgbClr val="9D83A3"/>
      </a:accent3>
      <a:accent4>
        <a:srgbClr val="807477"/>
      </a:accent4>
      <a:accent5>
        <a:srgbClr val="E66C64"/>
      </a:accent5>
      <a:accent6>
        <a:srgbClr val="EAC344"/>
      </a:accent6>
      <a:hlink>
        <a:srgbClr val="59C2C9"/>
      </a:hlink>
      <a:folHlink>
        <a:srgbClr val="C366E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ido">
  <a:themeElements>
    <a:clrScheme name="Telefonica">
      <a:dk1>
        <a:srgbClr val="586179"/>
      </a:dk1>
      <a:lt1>
        <a:srgbClr val="FFFFFF"/>
      </a:lt1>
      <a:dk2>
        <a:srgbClr val="0066FF"/>
      </a:dk2>
      <a:lt2>
        <a:srgbClr val="F1F4FF"/>
      </a:lt2>
      <a:accent1>
        <a:srgbClr val="6E7893"/>
      </a:accent1>
      <a:accent2>
        <a:srgbClr val="7C877C"/>
      </a:accent2>
      <a:accent3>
        <a:srgbClr val="9D83A3"/>
      </a:accent3>
      <a:accent4>
        <a:srgbClr val="807477"/>
      </a:accent4>
      <a:accent5>
        <a:srgbClr val="E66C64"/>
      </a:accent5>
      <a:accent6>
        <a:srgbClr val="EAC344"/>
      </a:accent6>
      <a:hlink>
        <a:srgbClr val="59C2C9"/>
      </a:hlink>
      <a:folHlink>
        <a:srgbClr val="C366E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51bfb0fa-35ae-4a66-b3d4-c4ecfc995464" xsi:nil="true"/>
    <lcf76f155ced4ddcb4097134ff3c332f xmlns="b7b0ec05-1aa0-462c-88c0-26468e3cb60d">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B634A2897F13724B8E46285107B0D190" ma:contentTypeVersion="17" ma:contentTypeDescription="Crear nuevo documento." ma:contentTypeScope="" ma:versionID="3d61098de355defbd842d66161935c43">
  <xsd:schema xmlns:xsd="http://www.w3.org/2001/XMLSchema" xmlns:xs="http://www.w3.org/2001/XMLSchema" xmlns:p="http://schemas.microsoft.com/office/2006/metadata/properties" xmlns:ns2="b7b0ec05-1aa0-462c-88c0-26468e3cb60d" xmlns:ns3="51bfb0fa-35ae-4a66-b3d4-c4ecfc995464" targetNamespace="http://schemas.microsoft.com/office/2006/metadata/properties" ma:root="true" ma:fieldsID="baf3990226d0dd27f4fc27397c34d536" ns2:_="" ns3:_="">
    <xsd:import namespace="b7b0ec05-1aa0-462c-88c0-26468e3cb60d"/>
    <xsd:import namespace="51bfb0fa-35ae-4a66-b3d4-c4ecfc99546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7b0ec05-1aa0-462c-88c0-26468e3cb60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Etiquetas de imagen" ma:readOnly="false" ma:fieldId="{5cf76f15-5ced-4ddc-b409-7134ff3c332f}" ma:taxonomyMulti="true" ma:sspId="3ebd722c-8eea-4fa2-a257-8118360c8ea8" ma:termSetId="09814cd3-568e-fe90-9814-8d621ff8fb84" ma:anchorId="fba54fb3-c3e1-fe81-a776-ca4b69148c4d" ma:open="true" ma:isKeyword="false">
      <xsd:complexType>
        <xsd:sequence>
          <xsd:element ref="pc:Terms" minOccurs="0" maxOccurs="1"/>
        </xsd:sequence>
      </xsd:complex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Location" ma:index="22" nillable="true" ma:displayName="Location" ma:indexed="true" ma:internalName="MediaServiceLocatio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1bfb0fa-35ae-4a66-b3d4-c4ecfc995464" elementFormDefault="qualified">
    <xsd:import namespace="http://schemas.microsoft.com/office/2006/documentManagement/types"/>
    <xsd:import namespace="http://schemas.microsoft.com/office/infopath/2007/PartnerControls"/>
    <xsd:element name="SharedWithUsers" ma:index="12"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talles de uso compartido" ma:internalName="SharedWithDetails" ma:readOnly="true">
      <xsd:simpleType>
        <xsd:restriction base="dms:Note">
          <xsd:maxLength value="255"/>
        </xsd:restriction>
      </xsd:simpleType>
    </xsd:element>
    <xsd:element name="TaxCatchAll" ma:index="18" nillable="true" ma:displayName="Taxonomy Catch All Column" ma:hidden="true" ma:list="{1DBE705A-0338-401E-A830-B5C90CB97A60}" ma:internalName="TaxCatchAll" ma:showField="CatchAllData" ma:web="{42caf770-f3b4-40bd-aafc-8d80a6a4e5f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C95D584-6064-47C2-AF3D-832864404C3E}">
  <ds:schemaRefs>
    <ds:schemaRef ds:uri="http://purl.org/dc/terms/"/>
    <ds:schemaRef ds:uri="http://purl.org/dc/elements/1.1/"/>
    <ds:schemaRef ds:uri="http://schemas.microsoft.com/office/2006/documentManagement/types"/>
    <ds:schemaRef ds:uri="http://www.w3.org/XML/1998/namespace"/>
    <ds:schemaRef ds:uri="http://schemas.microsoft.com/office/2006/metadata/properties"/>
    <ds:schemaRef ds:uri="http://schemas.microsoft.com/office/infopath/2007/PartnerControls"/>
    <ds:schemaRef ds:uri="http://schemas.openxmlformats.org/package/2006/metadata/core-properties"/>
    <ds:schemaRef ds:uri="51bfb0fa-35ae-4a66-b3d4-c4ecfc995464"/>
    <ds:schemaRef ds:uri="b7b0ec05-1aa0-462c-88c0-26468e3cb60d"/>
    <ds:schemaRef ds:uri="http://purl.org/dc/dcmitype/"/>
  </ds:schemaRefs>
</ds:datastoreItem>
</file>

<file path=customXml/itemProps2.xml><?xml version="1.0" encoding="utf-8"?>
<ds:datastoreItem xmlns:ds="http://schemas.openxmlformats.org/officeDocument/2006/customXml" ds:itemID="{457E3E83-912A-4E21-AF4C-9212CB5EC5EA}">
  <ds:schemaRefs>
    <ds:schemaRef ds:uri="http://schemas.microsoft.com/sharepoint/v3/contenttype/forms"/>
  </ds:schemaRefs>
</ds:datastoreItem>
</file>

<file path=customXml/itemProps3.xml><?xml version="1.0" encoding="utf-8"?>
<ds:datastoreItem xmlns:ds="http://schemas.openxmlformats.org/officeDocument/2006/customXml" ds:itemID="{DF1BC068-E063-412F-B955-F33907D5FE5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7b0ec05-1aa0-462c-88c0-26468e3cb60d"/>
    <ds:schemaRef ds:uri="51bfb0fa-35ae-4a66-b3d4-c4ecfc99546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9744600e-3e04-492e-baa1-25ec245c6f10}" enabled="0" method="" siteId="{9744600e-3e04-492e-baa1-25ec245c6f10}" removed="1"/>
</clbl:labelList>
</file>

<file path=docProps/app.xml><?xml version="1.0" encoding="utf-8"?>
<Properties xmlns="http://schemas.openxmlformats.org/officeDocument/2006/extended-properties" xmlns:vt="http://schemas.openxmlformats.org/officeDocument/2006/docPropsVTypes">
  <TotalTime>32985</TotalTime>
  <Words>2120</Words>
  <Application>Microsoft Macintosh PowerPoint</Application>
  <PresentationFormat>Panorámica</PresentationFormat>
  <Paragraphs>208</Paragraphs>
  <Slides>15</Slides>
  <Notes>2</Notes>
  <HiddenSlides>0</HiddenSlides>
  <MMClips>0</MMClips>
  <ScaleCrop>false</ScaleCrop>
  <HeadingPairs>
    <vt:vector size="6" baseType="variant">
      <vt:variant>
        <vt:lpstr>Fuentes usadas</vt:lpstr>
      </vt:variant>
      <vt:variant>
        <vt:i4>7</vt:i4>
      </vt:variant>
      <vt:variant>
        <vt:lpstr>Tema</vt:lpstr>
      </vt:variant>
      <vt:variant>
        <vt:i4>3</vt:i4>
      </vt:variant>
      <vt:variant>
        <vt:lpstr>Títulos de diapositiva</vt:lpstr>
      </vt:variant>
      <vt:variant>
        <vt:i4>15</vt:i4>
      </vt:variant>
    </vt:vector>
  </HeadingPairs>
  <TitlesOfParts>
    <vt:vector size="25" baseType="lpstr">
      <vt:lpstr>Aptos</vt:lpstr>
      <vt:lpstr>Aptos Display</vt:lpstr>
      <vt:lpstr>Arial</vt:lpstr>
      <vt:lpstr>Calibri</vt:lpstr>
      <vt:lpstr>Calibri Light</vt:lpstr>
      <vt:lpstr>Letra del sistema regular</vt:lpstr>
      <vt:lpstr>Wingdings</vt:lpstr>
      <vt:lpstr>Tema de Office</vt:lpstr>
      <vt:lpstr>Portadas</vt:lpstr>
      <vt:lpstr>Contenido</vt:lpstr>
      <vt:lpstr>Out Of Band Consent Management  </vt:lpstr>
      <vt:lpstr>Presentación de PowerPoint</vt:lpstr>
      <vt:lpstr>Presentación de PowerPoint</vt:lpstr>
      <vt:lpstr>User Story 1</vt:lpstr>
      <vt:lpstr>Presentación de PowerPoint</vt:lpstr>
      <vt:lpstr>User Story 2</vt:lpstr>
      <vt:lpstr>Presentación de PowerPoint</vt:lpstr>
      <vt:lpstr>User Story 3</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Out Of Band Consent Management  </dc:title>
  <dc:creator>JORGE GARCIA HOSPITAL</dc:creator>
  <cp:lastModifiedBy>TELEFONICA</cp:lastModifiedBy>
  <cp:revision>4</cp:revision>
  <dcterms:created xsi:type="dcterms:W3CDTF">2024-07-18T18:54:39Z</dcterms:created>
  <dcterms:modified xsi:type="dcterms:W3CDTF">2024-09-26T17:26:22Z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0x010100B634A2897F13724B8E46285107B0D190</vt:lpwstr>
  </property>
  <property fmtid="{D5CDD505-2E9C-101B-9397-08002B2CF9AE}" pid="3" name="MediaServiceImageTags">
    <vt:lpwstr/>
  </property>
</Properties>
</file>